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14" r:id="rId4"/>
    <p:sldId id="321" r:id="rId5"/>
    <p:sldId id="324" r:id="rId6"/>
    <p:sldId id="323" r:id="rId7"/>
    <p:sldId id="322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67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675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594180" y="2831526"/>
            <a:ext cx="1713558" cy="3796191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540304" y="996196"/>
            <a:ext cx="1595184" cy="1395672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1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406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0868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3633001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94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373820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2142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09586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160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8161506" y="300226"/>
            <a:ext cx="2400531" cy="1651187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81013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762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48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96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8846665" y="482665"/>
            <a:ext cx="1389536" cy="955782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We Create Quality Professional PPT Presentation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>
                <a:solidFill>
                  <a:schemeClr val="tx1"/>
                </a:solidFill>
                <a:cs typeface="Arial" pitchFamily="34" charset="0"/>
              </a:rPr>
              <a:t>RESTAURANT</a:t>
            </a:r>
            <a:endParaRPr lang="ko-KR" altLang="en-US" sz="20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541123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2253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FE674-D85C-4CFC-8436-F0B3D792B414}"/>
              </a:ext>
            </a:extLst>
          </p:cNvPr>
          <p:cNvGrpSpPr/>
          <p:nvPr userDrawn="1"/>
        </p:nvGrpSpPr>
        <p:grpSpPr>
          <a:xfrm>
            <a:off x="2059487" y="2025719"/>
            <a:ext cx="1756725" cy="2723580"/>
            <a:chOff x="1937089" y="1430968"/>
            <a:chExt cx="1756725" cy="2723580"/>
          </a:xfrm>
        </p:grpSpPr>
        <p:sp>
          <p:nvSpPr>
            <p:cNvPr id="4" name="Graphic 1">
              <a:extLst>
                <a:ext uri="{FF2B5EF4-FFF2-40B4-BE49-F238E27FC236}">
                  <a16:creationId xmlns:a16="http://schemas.microsoft.com/office/drawing/2014/main" id="{C38D6549-32C4-49F5-9672-3A21B3919318}"/>
                </a:ext>
              </a:extLst>
            </p:cNvPr>
            <p:cNvSpPr/>
            <p:nvPr/>
          </p:nvSpPr>
          <p:spPr>
            <a:xfrm>
              <a:off x="1937089" y="1430968"/>
              <a:ext cx="1756725" cy="1699004"/>
            </a:xfrm>
            <a:custGeom>
              <a:avLst/>
              <a:gdLst>
                <a:gd name="connsiteX0" fmla="*/ 2885485 w 2971219"/>
                <a:gd name="connsiteY0" fmla="*/ 602211 h 2873593"/>
                <a:gd name="connsiteX1" fmla="*/ 2333687 w 2971219"/>
                <a:gd name="connsiteY1" fmla="*/ 267312 h 2873593"/>
                <a:gd name="connsiteX2" fmla="*/ 2077313 w 2971219"/>
                <a:gd name="connsiteY2" fmla="*/ 338621 h 2873593"/>
                <a:gd name="connsiteX3" fmla="*/ 2048026 w 2971219"/>
                <a:gd name="connsiteY3" fmla="*/ 354326 h 2873593"/>
                <a:gd name="connsiteX4" fmla="*/ 2015767 w 2971219"/>
                <a:gd name="connsiteY4" fmla="*/ 384463 h 2873593"/>
                <a:gd name="connsiteX5" fmla="*/ 2042083 w 2971219"/>
                <a:gd name="connsiteY5" fmla="*/ 384463 h 2873593"/>
                <a:gd name="connsiteX6" fmla="*/ 2440651 w 2971219"/>
                <a:gd name="connsiteY6" fmla="*/ 552549 h 2873593"/>
                <a:gd name="connsiteX7" fmla="*/ 2448291 w 2971219"/>
                <a:gd name="connsiteY7" fmla="*/ 628952 h 2873593"/>
                <a:gd name="connsiteX8" fmla="*/ 2342601 w 2971219"/>
                <a:gd name="connsiteY8" fmla="*/ 698139 h 2873593"/>
                <a:gd name="connsiteX9" fmla="*/ 2234788 w 2971219"/>
                <a:gd name="connsiteY9" fmla="*/ 684132 h 2873593"/>
                <a:gd name="connsiteX10" fmla="*/ 1970350 w 2971219"/>
                <a:gd name="connsiteY10" fmla="*/ 539815 h 2873593"/>
                <a:gd name="connsiteX11" fmla="*/ 1708033 w 2971219"/>
                <a:gd name="connsiteY11" fmla="*/ 350082 h 2873593"/>
                <a:gd name="connsiteX12" fmla="*/ 1280178 w 2971219"/>
                <a:gd name="connsiteY12" fmla="*/ 101773 h 2873593"/>
                <a:gd name="connsiteX13" fmla="*/ 844258 w 2971219"/>
                <a:gd name="connsiteY13" fmla="*/ 327 h 2873593"/>
                <a:gd name="connsiteX14" fmla="*/ 489834 w 2971219"/>
                <a:gd name="connsiteY14" fmla="*/ 63996 h 2873593"/>
                <a:gd name="connsiteX15" fmla="*/ 59431 w 2971219"/>
                <a:gd name="connsiteY15" fmla="*/ 514772 h 2873593"/>
                <a:gd name="connsiteX16" fmla="*/ 33539 w 2971219"/>
                <a:gd name="connsiteY16" fmla="*/ 999505 h 2873593"/>
                <a:gd name="connsiteX17" fmla="*/ 528035 w 2971219"/>
                <a:gd name="connsiteY17" fmla="*/ 1489757 h 2873593"/>
                <a:gd name="connsiteX18" fmla="*/ 820912 w 2971219"/>
                <a:gd name="connsiteY18" fmla="*/ 1535598 h 2873593"/>
                <a:gd name="connsiteX19" fmla="*/ 833222 w 2971219"/>
                <a:gd name="connsiteY19" fmla="*/ 1544087 h 2873593"/>
                <a:gd name="connsiteX20" fmla="*/ 828977 w 2971219"/>
                <a:gd name="connsiteY20" fmla="*/ 1720663 h 2873593"/>
                <a:gd name="connsiteX21" fmla="*/ 828977 w 2971219"/>
                <a:gd name="connsiteY21" fmla="*/ 1843332 h 2873593"/>
                <a:gd name="connsiteX22" fmla="*/ 832373 w 2971219"/>
                <a:gd name="connsiteY22" fmla="*/ 1842483 h 2873593"/>
                <a:gd name="connsiteX23" fmla="*/ 1172789 w 2971219"/>
                <a:gd name="connsiteY23" fmla="*/ 1740188 h 2873593"/>
                <a:gd name="connsiteX24" fmla="*/ 1456329 w 2971219"/>
                <a:gd name="connsiteY24" fmla="*/ 1731274 h 2873593"/>
                <a:gd name="connsiteX25" fmla="*/ 1744961 w 2971219"/>
                <a:gd name="connsiteY25" fmla="*/ 1778814 h 2873593"/>
                <a:gd name="connsiteX26" fmla="*/ 2103630 w 2971219"/>
                <a:gd name="connsiteY26" fmla="*/ 1831022 h 2873593"/>
                <a:gd name="connsiteX27" fmla="*/ 2123155 w 2971219"/>
                <a:gd name="connsiteY27" fmla="*/ 1849699 h 2873593"/>
                <a:gd name="connsiteX28" fmla="*/ 2057788 w 2971219"/>
                <a:gd name="connsiteY28" fmla="*/ 2387914 h 2873593"/>
                <a:gd name="connsiteX29" fmla="*/ 2042508 w 2971219"/>
                <a:gd name="connsiteY29" fmla="*/ 2393007 h 2873593"/>
                <a:gd name="connsiteX30" fmla="*/ 1887155 w 2971219"/>
                <a:gd name="connsiteY30" fmla="*/ 2266518 h 2873593"/>
                <a:gd name="connsiteX31" fmla="*/ 1681292 w 2971219"/>
                <a:gd name="connsiteY31" fmla="*/ 2241900 h 2873593"/>
                <a:gd name="connsiteX32" fmla="*/ 1544192 w 2971219"/>
                <a:gd name="connsiteY32" fmla="*/ 2345468 h 2873593"/>
                <a:gd name="connsiteX33" fmla="*/ 1448688 w 2971219"/>
                <a:gd name="connsiteY33" fmla="*/ 2256331 h 2873593"/>
                <a:gd name="connsiteX34" fmla="*/ 1212689 w 2971219"/>
                <a:gd name="connsiteY34" fmla="*/ 2257605 h 2873593"/>
                <a:gd name="connsiteX35" fmla="*/ 1008524 w 2971219"/>
                <a:gd name="connsiteY35" fmla="*/ 2416353 h 2873593"/>
                <a:gd name="connsiteX36" fmla="*/ 987725 w 2971219"/>
                <a:gd name="connsiteY36" fmla="*/ 2431633 h 2873593"/>
                <a:gd name="connsiteX37" fmla="*/ 788229 w 2971219"/>
                <a:gd name="connsiteY37" fmla="*/ 2255058 h 2873593"/>
                <a:gd name="connsiteX38" fmla="*/ 610380 w 2971219"/>
                <a:gd name="connsiteY38" fmla="*/ 2334007 h 2873593"/>
                <a:gd name="connsiteX39" fmla="*/ 492805 w 2971219"/>
                <a:gd name="connsiteY39" fmla="*/ 2486813 h 2873593"/>
                <a:gd name="connsiteX40" fmla="*/ 534402 w 2971219"/>
                <a:gd name="connsiteY40" fmla="*/ 2685885 h 2873593"/>
                <a:gd name="connsiteX41" fmla="*/ 700790 w 2971219"/>
                <a:gd name="connsiteY41" fmla="*/ 2731726 h 2873593"/>
                <a:gd name="connsiteX42" fmla="*/ 851049 w 2971219"/>
                <a:gd name="connsiteY42" fmla="*/ 2678244 h 2873593"/>
                <a:gd name="connsiteX43" fmla="*/ 953344 w 2971219"/>
                <a:gd name="connsiteY43" fmla="*/ 2631978 h 2873593"/>
                <a:gd name="connsiteX44" fmla="*/ 1047574 w 2971219"/>
                <a:gd name="connsiteY44" fmla="*/ 2660417 h 2873593"/>
                <a:gd name="connsiteX45" fmla="*/ 1179156 w 2971219"/>
                <a:gd name="connsiteY45" fmla="*/ 2784359 h 2873593"/>
                <a:gd name="connsiteX46" fmla="*/ 1665163 w 2971219"/>
                <a:gd name="connsiteY46" fmla="*/ 2856093 h 2873593"/>
                <a:gd name="connsiteX47" fmla="*/ 2038688 w 2971219"/>
                <a:gd name="connsiteY47" fmla="*/ 2630280 h 2873593"/>
                <a:gd name="connsiteX48" fmla="*/ 2097688 w 2971219"/>
                <a:gd name="connsiteY48" fmla="*/ 2616698 h 2873593"/>
                <a:gd name="connsiteX49" fmla="*/ 2139285 w 2971219"/>
                <a:gd name="connsiteY49" fmla="*/ 2647259 h 2873593"/>
                <a:gd name="connsiteX50" fmla="*/ 2235637 w 2971219"/>
                <a:gd name="connsiteY50" fmla="*/ 2702439 h 2873593"/>
                <a:gd name="connsiteX51" fmla="*/ 2432586 w 2971219"/>
                <a:gd name="connsiteY51" fmla="*/ 2741489 h 2873593"/>
                <a:gd name="connsiteX52" fmla="*/ 2603219 w 2971219"/>
                <a:gd name="connsiteY52" fmla="*/ 2615424 h 2873593"/>
                <a:gd name="connsiteX53" fmla="*/ 2522148 w 2971219"/>
                <a:gd name="connsiteY53" fmla="*/ 2373907 h 2873593"/>
                <a:gd name="connsiteX54" fmla="*/ 2230544 w 2971219"/>
                <a:gd name="connsiteY54" fmla="*/ 2332734 h 2873593"/>
                <a:gd name="connsiteX55" fmla="*/ 2386320 w 2971219"/>
                <a:gd name="connsiteY55" fmla="*/ 2363720 h 2873593"/>
                <a:gd name="connsiteX56" fmla="*/ 2472486 w 2971219"/>
                <a:gd name="connsiteY56" fmla="*/ 2430360 h 2873593"/>
                <a:gd name="connsiteX57" fmla="*/ 2505593 w 2971219"/>
                <a:gd name="connsiteY57" fmla="*/ 2547935 h 2873593"/>
                <a:gd name="connsiteX58" fmla="*/ 2438529 w 2971219"/>
                <a:gd name="connsiteY58" fmla="*/ 2607784 h 2873593"/>
                <a:gd name="connsiteX59" fmla="*/ 2392263 w 2971219"/>
                <a:gd name="connsiteY59" fmla="*/ 2605662 h 2873593"/>
                <a:gd name="connsiteX60" fmla="*/ 2133342 w 2971219"/>
                <a:gd name="connsiteY60" fmla="*/ 2457525 h 2873593"/>
                <a:gd name="connsiteX61" fmla="*/ 2129947 w 2971219"/>
                <a:gd name="connsiteY61" fmla="*/ 2440122 h 2873593"/>
                <a:gd name="connsiteX62" fmla="*/ 2196587 w 2971219"/>
                <a:gd name="connsiteY62" fmla="*/ 2033065 h 2873593"/>
                <a:gd name="connsiteX63" fmla="*/ 2205500 w 2971219"/>
                <a:gd name="connsiteY63" fmla="*/ 1867950 h 2873593"/>
                <a:gd name="connsiteX64" fmla="*/ 2284450 w 2971219"/>
                <a:gd name="connsiteY64" fmla="*/ 1738490 h 2873593"/>
                <a:gd name="connsiteX65" fmla="*/ 2328169 w 2971219"/>
                <a:gd name="connsiteY65" fmla="*/ 1645109 h 2873593"/>
                <a:gd name="connsiteX66" fmla="*/ 2272141 w 2971219"/>
                <a:gd name="connsiteY66" fmla="*/ 1575073 h 2873593"/>
                <a:gd name="connsiteX67" fmla="*/ 2157536 w 2971219"/>
                <a:gd name="connsiteY67" fmla="*/ 1663361 h 2873593"/>
                <a:gd name="connsiteX68" fmla="*/ 2081983 w 2971219"/>
                <a:gd name="connsiteY68" fmla="*/ 1765656 h 2873593"/>
                <a:gd name="connsiteX69" fmla="*/ 1975019 w 2971219"/>
                <a:gd name="connsiteY69" fmla="*/ 1766504 h 2873593"/>
                <a:gd name="connsiteX70" fmla="*/ 1752177 w 2971219"/>
                <a:gd name="connsiteY70" fmla="*/ 1705382 h 2873593"/>
                <a:gd name="connsiteX71" fmla="*/ 1302250 w 2971219"/>
                <a:gd name="connsiteY71" fmla="*/ 1617519 h 2873593"/>
                <a:gd name="connsiteX72" fmla="*/ 970322 w 2971219"/>
                <a:gd name="connsiteY72" fmla="*/ 1671850 h 2873593"/>
                <a:gd name="connsiteX73" fmla="*/ 950373 w 2971219"/>
                <a:gd name="connsiteY73" fmla="*/ 1664210 h 2873593"/>
                <a:gd name="connsiteX74" fmla="*/ 947826 w 2971219"/>
                <a:gd name="connsiteY74" fmla="*/ 1585685 h 2873593"/>
                <a:gd name="connsiteX75" fmla="*/ 992394 w 2971219"/>
                <a:gd name="connsiteY75" fmla="*/ 1488908 h 2873593"/>
                <a:gd name="connsiteX76" fmla="*/ 1223725 w 2971219"/>
                <a:gd name="connsiteY76" fmla="*/ 1374728 h 2873593"/>
                <a:gd name="connsiteX77" fmla="*/ 1207171 w 2971219"/>
                <a:gd name="connsiteY77" fmla="*/ 1359447 h 2873593"/>
                <a:gd name="connsiteX78" fmla="*/ 980934 w 2971219"/>
                <a:gd name="connsiteY78" fmla="*/ 1439670 h 2873593"/>
                <a:gd name="connsiteX79" fmla="*/ 935941 w 2971219"/>
                <a:gd name="connsiteY79" fmla="*/ 1411656 h 2873593"/>
                <a:gd name="connsiteX80" fmla="*/ 881610 w 2971219"/>
                <a:gd name="connsiteY80" fmla="*/ 1016059 h 2873593"/>
                <a:gd name="connsiteX81" fmla="*/ 889250 w 2971219"/>
                <a:gd name="connsiteY81" fmla="*/ 1004599 h 2873593"/>
                <a:gd name="connsiteX82" fmla="*/ 1030595 w 2971219"/>
                <a:gd name="connsiteY82" fmla="*/ 982103 h 2873593"/>
                <a:gd name="connsiteX83" fmla="*/ 1670681 w 2971219"/>
                <a:gd name="connsiteY83" fmla="*/ 1216829 h 2873593"/>
                <a:gd name="connsiteX84" fmla="*/ 2008127 w 2971219"/>
                <a:gd name="connsiteY84" fmla="*/ 1354778 h 2873593"/>
                <a:gd name="connsiteX85" fmla="*/ 2478004 w 2971219"/>
                <a:gd name="connsiteY85" fmla="*/ 1456649 h 2873593"/>
                <a:gd name="connsiteX86" fmla="*/ 2755600 w 2971219"/>
                <a:gd name="connsiteY86" fmla="*/ 1364541 h 2873593"/>
                <a:gd name="connsiteX87" fmla="*/ 2885485 w 2971219"/>
                <a:gd name="connsiteY87" fmla="*/ 602211 h 2873593"/>
                <a:gd name="connsiteX88" fmla="*/ 899013 w 2971219"/>
                <a:gd name="connsiteY88" fmla="*/ 2515252 h 2873593"/>
                <a:gd name="connsiteX89" fmla="*/ 834071 w 2971219"/>
                <a:gd name="connsiteY89" fmla="*/ 2575950 h 2873593"/>
                <a:gd name="connsiteX90" fmla="*/ 739416 w 2971219"/>
                <a:gd name="connsiteY90" fmla="*/ 2623914 h 2873593"/>
                <a:gd name="connsiteX91" fmla="*/ 655373 w 2971219"/>
                <a:gd name="connsiteY91" fmla="*/ 2643014 h 2873593"/>
                <a:gd name="connsiteX92" fmla="*/ 581092 w 2971219"/>
                <a:gd name="connsiteY92" fmla="*/ 2510583 h 2873593"/>
                <a:gd name="connsiteX93" fmla="*/ 647308 w 2971219"/>
                <a:gd name="connsiteY93" fmla="*/ 2407439 h 2873593"/>
                <a:gd name="connsiteX94" fmla="*/ 780589 w 2971219"/>
                <a:gd name="connsiteY94" fmla="*/ 2339525 h 2873593"/>
                <a:gd name="connsiteX95" fmla="*/ 865905 w 2971219"/>
                <a:gd name="connsiteY95" fmla="*/ 2349712 h 2873593"/>
                <a:gd name="connsiteX96" fmla="*/ 918538 w 2971219"/>
                <a:gd name="connsiteY96" fmla="*/ 2458374 h 2873593"/>
                <a:gd name="connsiteX97" fmla="*/ 899013 w 2971219"/>
                <a:gd name="connsiteY97" fmla="*/ 2515252 h 2873593"/>
                <a:gd name="connsiteX98" fmla="*/ 1958040 w 2971219"/>
                <a:gd name="connsiteY98" fmla="*/ 2570431 h 2873593"/>
                <a:gd name="connsiteX99" fmla="*/ 1940637 w 2971219"/>
                <a:gd name="connsiteY99" fmla="*/ 2600568 h 2873593"/>
                <a:gd name="connsiteX100" fmla="*/ 1627810 w 2971219"/>
                <a:gd name="connsiteY100" fmla="*/ 2761014 h 2873593"/>
                <a:gd name="connsiteX101" fmla="*/ 1154113 w 2971219"/>
                <a:gd name="connsiteY101" fmla="*/ 2652777 h 2873593"/>
                <a:gd name="connsiteX102" fmla="*/ 1092991 w 2971219"/>
                <a:gd name="connsiteY102" fmla="*/ 2598446 h 2873593"/>
                <a:gd name="connsiteX103" fmla="*/ 1090869 w 2971219"/>
                <a:gd name="connsiteY103" fmla="*/ 2564913 h 2873593"/>
                <a:gd name="connsiteX104" fmla="*/ 1115487 w 2971219"/>
                <a:gd name="connsiteY104" fmla="*/ 2544964 h 2873593"/>
                <a:gd name="connsiteX105" fmla="*/ 1460573 w 2971219"/>
                <a:gd name="connsiteY105" fmla="*/ 2416777 h 2873593"/>
                <a:gd name="connsiteX106" fmla="*/ 1501322 w 2971219"/>
                <a:gd name="connsiteY106" fmla="*/ 2414230 h 2873593"/>
                <a:gd name="connsiteX107" fmla="*/ 1542494 w 2971219"/>
                <a:gd name="connsiteY107" fmla="*/ 2414230 h 2873593"/>
                <a:gd name="connsiteX108" fmla="*/ 1942760 w 2971219"/>
                <a:gd name="connsiteY108" fmla="*/ 2533928 h 2873593"/>
                <a:gd name="connsiteX109" fmla="*/ 1958040 w 2971219"/>
                <a:gd name="connsiteY109" fmla="*/ 2570431 h 2873593"/>
                <a:gd name="connsiteX110" fmla="*/ 2487766 w 2971219"/>
                <a:gd name="connsiteY110" fmla="*/ 1322944 h 2873593"/>
                <a:gd name="connsiteX111" fmla="*/ 2202105 w 2971219"/>
                <a:gd name="connsiteY111" fmla="*/ 1286440 h 2873593"/>
                <a:gd name="connsiteX112" fmla="*/ 1796745 w 2971219"/>
                <a:gd name="connsiteY112" fmla="*/ 1154009 h 2873593"/>
                <a:gd name="connsiteX113" fmla="*/ 1114214 w 2971219"/>
                <a:gd name="connsiteY113" fmla="*/ 935412 h 2873593"/>
                <a:gd name="connsiteX114" fmla="*/ 921509 w 2971219"/>
                <a:gd name="connsiteY114" fmla="*/ 919707 h 2873593"/>
                <a:gd name="connsiteX115" fmla="*/ 764884 w 2971219"/>
                <a:gd name="connsiteY115" fmla="*/ 817412 h 2873593"/>
                <a:gd name="connsiteX116" fmla="*/ 669805 w 2971219"/>
                <a:gd name="connsiteY116" fmla="*/ 780060 h 2873593"/>
                <a:gd name="connsiteX117" fmla="*/ 595100 w 2971219"/>
                <a:gd name="connsiteY117" fmla="*/ 842880 h 2873593"/>
                <a:gd name="connsiteX118" fmla="*/ 701215 w 2971219"/>
                <a:gd name="connsiteY118" fmla="*/ 962577 h 2873593"/>
                <a:gd name="connsiteX119" fmla="*/ 766157 w 2971219"/>
                <a:gd name="connsiteY119" fmla="*/ 986772 h 2873593"/>
                <a:gd name="connsiteX120" fmla="*/ 809876 w 2971219"/>
                <a:gd name="connsiteY120" fmla="*/ 1087369 h 2873593"/>
                <a:gd name="connsiteX121" fmla="*/ 833222 w 2971219"/>
                <a:gd name="connsiteY121" fmla="*/ 1455800 h 2873593"/>
                <a:gd name="connsiteX122" fmla="*/ 817092 w 2971219"/>
                <a:gd name="connsiteY122" fmla="*/ 1471929 h 2873593"/>
                <a:gd name="connsiteX123" fmla="*/ 426165 w 2971219"/>
                <a:gd name="connsiteY123" fmla="*/ 1302994 h 2873593"/>
                <a:gd name="connsiteX124" fmla="*/ 195683 w 2971219"/>
                <a:gd name="connsiteY124" fmla="*/ 953239 h 2873593"/>
                <a:gd name="connsiteX125" fmla="*/ 251287 w 2971219"/>
                <a:gd name="connsiteY125" fmla="*/ 521564 h 2873593"/>
                <a:gd name="connsiteX126" fmla="*/ 684236 w 2971219"/>
                <a:gd name="connsiteY126" fmla="*/ 165866 h 2873593"/>
                <a:gd name="connsiteX127" fmla="*/ 983905 w 2971219"/>
                <a:gd name="connsiteY127" fmla="*/ 156953 h 2873593"/>
                <a:gd name="connsiteX128" fmla="*/ 1495379 w 2971219"/>
                <a:gd name="connsiteY128" fmla="*/ 359844 h 2873593"/>
                <a:gd name="connsiteX129" fmla="*/ 1873573 w 2971219"/>
                <a:gd name="connsiteY129" fmla="*/ 582686 h 2873593"/>
                <a:gd name="connsiteX130" fmla="*/ 2137587 w 2971219"/>
                <a:gd name="connsiteY130" fmla="*/ 729973 h 2873593"/>
                <a:gd name="connsiteX131" fmla="*/ 2337083 w 2971219"/>
                <a:gd name="connsiteY131" fmla="*/ 763930 h 2873593"/>
                <a:gd name="connsiteX132" fmla="*/ 2481399 w 2971219"/>
                <a:gd name="connsiteY132" fmla="*/ 700261 h 2873593"/>
                <a:gd name="connsiteX133" fmla="*/ 2479277 w 2971219"/>
                <a:gd name="connsiteY133" fmla="*/ 502887 h 2873593"/>
                <a:gd name="connsiteX134" fmla="*/ 2175788 w 2971219"/>
                <a:gd name="connsiteY134" fmla="*/ 350506 h 2873593"/>
                <a:gd name="connsiteX135" fmla="*/ 2177062 w 2971219"/>
                <a:gd name="connsiteY135" fmla="*/ 342017 h 2873593"/>
                <a:gd name="connsiteX136" fmla="*/ 2655428 w 2971219"/>
                <a:gd name="connsiteY136" fmla="*/ 445585 h 2873593"/>
                <a:gd name="connsiteX137" fmla="*/ 2861291 w 2971219"/>
                <a:gd name="connsiteY137" fmla="*/ 774542 h 2873593"/>
                <a:gd name="connsiteX138" fmla="*/ 2487766 w 2971219"/>
                <a:gd name="connsiteY138" fmla="*/ 1322944 h 2873593"/>
                <a:gd name="connsiteX139" fmla="*/ 758092 w 2971219"/>
                <a:gd name="connsiteY139" fmla="*/ 919283 h 2873593"/>
                <a:gd name="connsiteX140" fmla="*/ 674898 w 2971219"/>
                <a:gd name="connsiteY140" fmla="*/ 891693 h 2873593"/>
                <a:gd name="connsiteX141" fmla="*/ 660042 w 2971219"/>
                <a:gd name="connsiteY141" fmla="*/ 856462 h 2873593"/>
                <a:gd name="connsiteX142" fmla="*/ 682538 w 2971219"/>
                <a:gd name="connsiteY142" fmla="*/ 839060 h 2873593"/>
                <a:gd name="connsiteX143" fmla="*/ 758092 w 2971219"/>
                <a:gd name="connsiteY143" fmla="*/ 919283 h 28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971219" h="2873593">
                  <a:moveTo>
                    <a:pt x="2885485" y="602211"/>
                  </a:moveTo>
                  <a:cubicBezTo>
                    <a:pt x="2765363" y="381492"/>
                    <a:pt x="2543795" y="252456"/>
                    <a:pt x="2333687" y="267312"/>
                  </a:cubicBezTo>
                  <a:cubicBezTo>
                    <a:pt x="2230968" y="274528"/>
                    <a:pt x="2175788" y="291082"/>
                    <a:pt x="2077313" y="338621"/>
                  </a:cubicBezTo>
                  <a:cubicBezTo>
                    <a:pt x="2067126" y="343290"/>
                    <a:pt x="2056515" y="346686"/>
                    <a:pt x="2048026" y="354326"/>
                  </a:cubicBezTo>
                  <a:cubicBezTo>
                    <a:pt x="2037414" y="363664"/>
                    <a:pt x="2012371" y="370880"/>
                    <a:pt x="2015767" y="384463"/>
                  </a:cubicBezTo>
                  <a:cubicBezTo>
                    <a:pt x="2019163" y="398470"/>
                    <a:pt x="2028076" y="386161"/>
                    <a:pt x="2042083" y="384463"/>
                  </a:cubicBezTo>
                  <a:cubicBezTo>
                    <a:pt x="2294637" y="355175"/>
                    <a:pt x="2417730" y="507556"/>
                    <a:pt x="2440651" y="552549"/>
                  </a:cubicBezTo>
                  <a:cubicBezTo>
                    <a:pt x="2454658" y="580139"/>
                    <a:pt x="2452112" y="605182"/>
                    <a:pt x="2448291" y="628952"/>
                  </a:cubicBezTo>
                  <a:cubicBezTo>
                    <a:pt x="2441076" y="671398"/>
                    <a:pt x="2388443" y="691772"/>
                    <a:pt x="2342601" y="698139"/>
                  </a:cubicBezTo>
                  <a:cubicBezTo>
                    <a:pt x="2305248" y="703657"/>
                    <a:pt x="2269594" y="695592"/>
                    <a:pt x="2234788" y="684132"/>
                  </a:cubicBezTo>
                  <a:cubicBezTo>
                    <a:pt x="2138011" y="652297"/>
                    <a:pt x="2052270" y="599240"/>
                    <a:pt x="1970350" y="539815"/>
                  </a:cubicBezTo>
                  <a:cubicBezTo>
                    <a:pt x="1880364" y="474449"/>
                    <a:pt x="1796321" y="417995"/>
                    <a:pt x="1708033" y="350082"/>
                  </a:cubicBezTo>
                  <a:cubicBezTo>
                    <a:pt x="1573904" y="247362"/>
                    <a:pt x="1434681" y="168837"/>
                    <a:pt x="1280178" y="101773"/>
                  </a:cubicBezTo>
                  <a:cubicBezTo>
                    <a:pt x="1140955" y="41075"/>
                    <a:pt x="996214" y="4147"/>
                    <a:pt x="844258" y="327"/>
                  </a:cubicBezTo>
                  <a:cubicBezTo>
                    <a:pt x="722013" y="-2644"/>
                    <a:pt x="602740" y="14334"/>
                    <a:pt x="489834" y="63996"/>
                  </a:cubicBezTo>
                  <a:cubicBezTo>
                    <a:pt x="293309" y="149737"/>
                    <a:pt x="140928" y="318247"/>
                    <a:pt x="59431" y="514772"/>
                  </a:cubicBezTo>
                  <a:cubicBezTo>
                    <a:pt x="-6360" y="672671"/>
                    <a:pt x="-21216" y="836088"/>
                    <a:pt x="33539" y="999505"/>
                  </a:cubicBezTo>
                  <a:cubicBezTo>
                    <a:pt x="112913" y="1236354"/>
                    <a:pt x="295006" y="1407411"/>
                    <a:pt x="528035" y="1489757"/>
                  </a:cubicBezTo>
                  <a:cubicBezTo>
                    <a:pt x="622690" y="1523289"/>
                    <a:pt x="721164" y="1549605"/>
                    <a:pt x="820912" y="1535598"/>
                  </a:cubicBezTo>
                  <a:cubicBezTo>
                    <a:pt x="827704" y="1534749"/>
                    <a:pt x="833646" y="1532203"/>
                    <a:pt x="833222" y="1544087"/>
                  </a:cubicBezTo>
                  <a:cubicBezTo>
                    <a:pt x="831524" y="1608605"/>
                    <a:pt x="829826" y="1656145"/>
                    <a:pt x="828977" y="1720663"/>
                  </a:cubicBezTo>
                  <a:cubicBezTo>
                    <a:pt x="828553" y="1761411"/>
                    <a:pt x="828977" y="1802159"/>
                    <a:pt x="828977" y="1843332"/>
                  </a:cubicBezTo>
                  <a:cubicBezTo>
                    <a:pt x="829826" y="1842907"/>
                    <a:pt x="831099" y="1842907"/>
                    <a:pt x="832373" y="1842483"/>
                  </a:cubicBezTo>
                  <a:cubicBezTo>
                    <a:pt x="941034" y="1791972"/>
                    <a:pt x="1054365" y="1758015"/>
                    <a:pt x="1172789" y="1740188"/>
                  </a:cubicBezTo>
                  <a:cubicBezTo>
                    <a:pt x="1267020" y="1726181"/>
                    <a:pt x="1361250" y="1722785"/>
                    <a:pt x="1456329" y="1731274"/>
                  </a:cubicBezTo>
                  <a:cubicBezTo>
                    <a:pt x="1553530" y="1739763"/>
                    <a:pt x="1649458" y="1758864"/>
                    <a:pt x="1744961" y="1778814"/>
                  </a:cubicBezTo>
                  <a:cubicBezTo>
                    <a:pt x="1863386" y="1803008"/>
                    <a:pt x="1981810" y="1828051"/>
                    <a:pt x="2103630" y="1831022"/>
                  </a:cubicBezTo>
                  <a:cubicBezTo>
                    <a:pt x="2117637" y="1831447"/>
                    <a:pt x="2122306" y="1835691"/>
                    <a:pt x="2123155" y="1849699"/>
                  </a:cubicBezTo>
                  <a:cubicBezTo>
                    <a:pt x="2137162" y="2033490"/>
                    <a:pt x="2116364" y="2213036"/>
                    <a:pt x="2057788" y="2387914"/>
                  </a:cubicBezTo>
                  <a:cubicBezTo>
                    <a:pt x="2053968" y="2398950"/>
                    <a:pt x="2050997" y="2398525"/>
                    <a:pt x="2042508" y="2393007"/>
                  </a:cubicBezTo>
                  <a:cubicBezTo>
                    <a:pt x="1992421" y="2362022"/>
                    <a:pt x="1941911" y="2289439"/>
                    <a:pt x="1887155" y="2266518"/>
                  </a:cubicBezTo>
                  <a:cubicBezTo>
                    <a:pt x="1820940" y="2238928"/>
                    <a:pt x="1752602" y="2226619"/>
                    <a:pt x="1681292" y="2241900"/>
                  </a:cubicBezTo>
                  <a:cubicBezTo>
                    <a:pt x="1625688" y="2254209"/>
                    <a:pt x="1578573" y="2297079"/>
                    <a:pt x="1544192" y="2345468"/>
                  </a:cubicBezTo>
                  <a:cubicBezTo>
                    <a:pt x="1518300" y="2311936"/>
                    <a:pt x="1486890" y="2271187"/>
                    <a:pt x="1448688" y="2256331"/>
                  </a:cubicBezTo>
                  <a:cubicBezTo>
                    <a:pt x="1369739" y="2225770"/>
                    <a:pt x="1291214" y="2229166"/>
                    <a:pt x="1212689" y="2257605"/>
                  </a:cubicBezTo>
                  <a:cubicBezTo>
                    <a:pt x="1137984" y="2284346"/>
                    <a:pt x="1072617" y="2370511"/>
                    <a:pt x="1008524" y="2416353"/>
                  </a:cubicBezTo>
                  <a:cubicBezTo>
                    <a:pt x="997912" y="2423993"/>
                    <a:pt x="998761" y="2423568"/>
                    <a:pt x="987725" y="2431633"/>
                  </a:cubicBezTo>
                  <a:cubicBezTo>
                    <a:pt x="947826" y="2264820"/>
                    <a:pt x="883732" y="2246993"/>
                    <a:pt x="788229" y="2255058"/>
                  </a:cubicBezTo>
                  <a:cubicBezTo>
                    <a:pt x="720315" y="2260576"/>
                    <a:pt x="662589" y="2291986"/>
                    <a:pt x="610380" y="2334007"/>
                  </a:cubicBezTo>
                  <a:cubicBezTo>
                    <a:pt x="566661" y="2369238"/>
                    <a:pt x="509359" y="2432058"/>
                    <a:pt x="492805" y="2486813"/>
                  </a:cubicBezTo>
                  <a:cubicBezTo>
                    <a:pt x="470308" y="2560245"/>
                    <a:pt x="477100" y="2629856"/>
                    <a:pt x="534402" y="2685885"/>
                  </a:cubicBezTo>
                  <a:cubicBezTo>
                    <a:pt x="580668" y="2731302"/>
                    <a:pt x="639243" y="2738518"/>
                    <a:pt x="700790" y="2731726"/>
                  </a:cubicBezTo>
                  <a:cubicBezTo>
                    <a:pt x="754697" y="2725359"/>
                    <a:pt x="804358" y="2706259"/>
                    <a:pt x="851049" y="2678244"/>
                  </a:cubicBezTo>
                  <a:cubicBezTo>
                    <a:pt x="883308" y="2659144"/>
                    <a:pt x="916416" y="2641316"/>
                    <a:pt x="953344" y="2631978"/>
                  </a:cubicBezTo>
                  <a:cubicBezTo>
                    <a:pt x="990272" y="2622640"/>
                    <a:pt x="1022531" y="2627309"/>
                    <a:pt x="1047574" y="2660417"/>
                  </a:cubicBezTo>
                  <a:cubicBezTo>
                    <a:pt x="1084077" y="2709230"/>
                    <a:pt x="1128646" y="2750403"/>
                    <a:pt x="1179156" y="2784359"/>
                  </a:cubicBezTo>
                  <a:cubicBezTo>
                    <a:pt x="1327717" y="2884107"/>
                    <a:pt x="1489437" y="2896417"/>
                    <a:pt x="1665163" y="2856093"/>
                  </a:cubicBezTo>
                  <a:cubicBezTo>
                    <a:pt x="1821364" y="2820438"/>
                    <a:pt x="1946155" y="2761014"/>
                    <a:pt x="2038688" y="2630280"/>
                  </a:cubicBezTo>
                  <a:cubicBezTo>
                    <a:pt x="2055242" y="2606511"/>
                    <a:pt x="2073069" y="2600568"/>
                    <a:pt x="2097688" y="2616698"/>
                  </a:cubicBezTo>
                  <a:cubicBezTo>
                    <a:pt x="2110421" y="2625187"/>
                    <a:pt x="2126126" y="2639619"/>
                    <a:pt x="2139285" y="2647259"/>
                  </a:cubicBezTo>
                  <a:cubicBezTo>
                    <a:pt x="2171119" y="2666360"/>
                    <a:pt x="2202529" y="2685460"/>
                    <a:pt x="2235637" y="2702439"/>
                  </a:cubicBezTo>
                  <a:cubicBezTo>
                    <a:pt x="2292515" y="2731302"/>
                    <a:pt x="2367220" y="2738942"/>
                    <a:pt x="2432586" y="2741489"/>
                  </a:cubicBezTo>
                  <a:cubicBezTo>
                    <a:pt x="2513658" y="2744460"/>
                    <a:pt x="2578601" y="2692676"/>
                    <a:pt x="2603219" y="2615424"/>
                  </a:cubicBezTo>
                  <a:cubicBezTo>
                    <a:pt x="2631658" y="2527137"/>
                    <a:pt x="2594306" y="2434180"/>
                    <a:pt x="2522148" y="2373907"/>
                  </a:cubicBezTo>
                  <a:cubicBezTo>
                    <a:pt x="2439802" y="2305144"/>
                    <a:pt x="2358730" y="2284770"/>
                    <a:pt x="2230544" y="2332734"/>
                  </a:cubicBezTo>
                  <a:cubicBezTo>
                    <a:pt x="2319680" y="2329763"/>
                    <a:pt x="2340903" y="2338252"/>
                    <a:pt x="2386320" y="2363720"/>
                  </a:cubicBezTo>
                  <a:cubicBezTo>
                    <a:pt x="2417730" y="2381547"/>
                    <a:pt x="2447442" y="2403619"/>
                    <a:pt x="2472486" y="2430360"/>
                  </a:cubicBezTo>
                  <a:cubicBezTo>
                    <a:pt x="2511960" y="2471957"/>
                    <a:pt x="2510263" y="2505489"/>
                    <a:pt x="2505593" y="2547935"/>
                  </a:cubicBezTo>
                  <a:cubicBezTo>
                    <a:pt x="2501774" y="2584439"/>
                    <a:pt x="2471212" y="2602691"/>
                    <a:pt x="2438529" y="2607784"/>
                  </a:cubicBezTo>
                  <a:cubicBezTo>
                    <a:pt x="2422824" y="2610331"/>
                    <a:pt x="2407543" y="2609057"/>
                    <a:pt x="2392263" y="2605662"/>
                  </a:cubicBezTo>
                  <a:cubicBezTo>
                    <a:pt x="2294213" y="2581043"/>
                    <a:pt x="2208472" y="2525014"/>
                    <a:pt x="2133342" y="2457525"/>
                  </a:cubicBezTo>
                  <a:cubicBezTo>
                    <a:pt x="2126551" y="2451583"/>
                    <a:pt x="2127400" y="2446914"/>
                    <a:pt x="2129947" y="2440122"/>
                  </a:cubicBezTo>
                  <a:cubicBezTo>
                    <a:pt x="2177486" y="2312784"/>
                    <a:pt x="2199133" y="2168892"/>
                    <a:pt x="2196587" y="2033065"/>
                  </a:cubicBezTo>
                  <a:cubicBezTo>
                    <a:pt x="2195738" y="1977885"/>
                    <a:pt x="2194889" y="1922706"/>
                    <a:pt x="2205500" y="1867950"/>
                  </a:cubicBezTo>
                  <a:cubicBezTo>
                    <a:pt x="2216112" y="1815317"/>
                    <a:pt x="2236061" y="1767353"/>
                    <a:pt x="2284450" y="1738490"/>
                  </a:cubicBezTo>
                  <a:cubicBezTo>
                    <a:pt x="2320529" y="1716843"/>
                    <a:pt x="2331990" y="1684584"/>
                    <a:pt x="2328169" y="1645109"/>
                  </a:cubicBezTo>
                  <a:cubicBezTo>
                    <a:pt x="2324774" y="1611152"/>
                    <a:pt x="2301428" y="1583138"/>
                    <a:pt x="2272141" y="1575073"/>
                  </a:cubicBezTo>
                  <a:cubicBezTo>
                    <a:pt x="2217810" y="1560641"/>
                    <a:pt x="2157536" y="1606483"/>
                    <a:pt x="2157536" y="1663361"/>
                  </a:cubicBezTo>
                  <a:cubicBezTo>
                    <a:pt x="2157536" y="1713871"/>
                    <a:pt x="2130371" y="1750375"/>
                    <a:pt x="2081983" y="1765656"/>
                  </a:cubicBezTo>
                  <a:cubicBezTo>
                    <a:pt x="2046328" y="1776692"/>
                    <a:pt x="2010673" y="1774994"/>
                    <a:pt x="1975019" y="1766504"/>
                  </a:cubicBezTo>
                  <a:cubicBezTo>
                    <a:pt x="1899889" y="1749102"/>
                    <a:pt x="1826458" y="1725756"/>
                    <a:pt x="1752177" y="1705382"/>
                  </a:cubicBezTo>
                  <a:cubicBezTo>
                    <a:pt x="1604465" y="1664634"/>
                    <a:pt x="1456329" y="1625584"/>
                    <a:pt x="1302250" y="1617519"/>
                  </a:cubicBezTo>
                  <a:cubicBezTo>
                    <a:pt x="1191466" y="1611577"/>
                    <a:pt x="1074315" y="1631526"/>
                    <a:pt x="970322" y="1671850"/>
                  </a:cubicBezTo>
                  <a:cubicBezTo>
                    <a:pt x="959286" y="1676094"/>
                    <a:pt x="951221" y="1674821"/>
                    <a:pt x="950373" y="1664210"/>
                  </a:cubicBezTo>
                  <a:cubicBezTo>
                    <a:pt x="948250" y="1634922"/>
                    <a:pt x="950373" y="1616246"/>
                    <a:pt x="947826" y="1585685"/>
                  </a:cubicBezTo>
                  <a:cubicBezTo>
                    <a:pt x="942308" y="1524562"/>
                    <a:pt x="930423" y="1507584"/>
                    <a:pt x="992394" y="1488908"/>
                  </a:cubicBezTo>
                  <a:cubicBezTo>
                    <a:pt x="1011919" y="1482965"/>
                    <a:pt x="1218631" y="1400196"/>
                    <a:pt x="1223725" y="1374728"/>
                  </a:cubicBezTo>
                  <a:cubicBezTo>
                    <a:pt x="1226696" y="1358599"/>
                    <a:pt x="1222451" y="1355627"/>
                    <a:pt x="1207171" y="1359447"/>
                  </a:cubicBezTo>
                  <a:cubicBezTo>
                    <a:pt x="1148595" y="1374728"/>
                    <a:pt x="1039509" y="1427785"/>
                    <a:pt x="980934" y="1439670"/>
                  </a:cubicBezTo>
                  <a:cubicBezTo>
                    <a:pt x="932121" y="1449433"/>
                    <a:pt x="941034" y="1438821"/>
                    <a:pt x="935941" y="1411656"/>
                  </a:cubicBezTo>
                  <a:cubicBezTo>
                    <a:pt x="917689" y="1312332"/>
                    <a:pt x="899862" y="1115383"/>
                    <a:pt x="881610" y="1016059"/>
                  </a:cubicBezTo>
                  <a:cubicBezTo>
                    <a:pt x="879912" y="1007995"/>
                    <a:pt x="882459" y="1006297"/>
                    <a:pt x="889250" y="1004599"/>
                  </a:cubicBezTo>
                  <a:cubicBezTo>
                    <a:pt x="935516" y="991865"/>
                    <a:pt x="982631" y="979131"/>
                    <a:pt x="1030595" y="982103"/>
                  </a:cubicBezTo>
                  <a:cubicBezTo>
                    <a:pt x="1293761" y="998232"/>
                    <a:pt x="1555228" y="1165469"/>
                    <a:pt x="1670681" y="1216829"/>
                  </a:cubicBezTo>
                  <a:cubicBezTo>
                    <a:pt x="1782314" y="1266491"/>
                    <a:pt x="1893098" y="1312757"/>
                    <a:pt x="2008127" y="1354778"/>
                  </a:cubicBezTo>
                  <a:cubicBezTo>
                    <a:pt x="2159234" y="1409958"/>
                    <a:pt x="2315860" y="1475749"/>
                    <a:pt x="2478004" y="1456649"/>
                  </a:cubicBezTo>
                  <a:cubicBezTo>
                    <a:pt x="2580299" y="1444764"/>
                    <a:pt x="2671133" y="1425663"/>
                    <a:pt x="2755600" y="1364541"/>
                  </a:cubicBezTo>
                  <a:cubicBezTo>
                    <a:pt x="2950852" y="1223196"/>
                    <a:pt x="3058665" y="920131"/>
                    <a:pt x="2885485" y="602211"/>
                  </a:cubicBezTo>
                  <a:close/>
                  <a:moveTo>
                    <a:pt x="899013" y="2515252"/>
                  </a:moveTo>
                  <a:cubicBezTo>
                    <a:pt x="890099" y="2525014"/>
                    <a:pt x="861236" y="2553453"/>
                    <a:pt x="834071" y="2575950"/>
                  </a:cubicBezTo>
                  <a:cubicBezTo>
                    <a:pt x="797991" y="2605662"/>
                    <a:pt x="782286" y="2604388"/>
                    <a:pt x="739416" y="2623914"/>
                  </a:cubicBezTo>
                  <a:cubicBezTo>
                    <a:pt x="719891" y="2632827"/>
                    <a:pt x="677445" y="2643439"/>
                    <a:pt x="655373" y="2643014"/>
                  </a:cubicBezTo>
                  <a:cubicBezTo>
                    <a:pt x="609107" y="2643014"/>
                    <a:pt x="566661" y="2599295"/>
                    <a:pt x="581092" y="2510583"/>
                  </a:cubicBezTo>
                  <a:cubicBezTo>
                    <a:pt x="587035" y="2474079"/>
                    <a:pt x="620143" y="2430360"/>
                    <a:pt x="647308" y="2407439"/>
                  </a:cubicBezTo>
                  <a:cubicBezTo>
                    <a:pt x="681265" y="2379000"/>
                    <a:pt x="740265" y="2356928"/>
                    <a:pt x="780589" y="2339525"/>
                  </a:cubicBezTo>
                  <a:cubicBezTo>
                    <a:pt x="796294" y="2332734"/>
                    <a:pt x="844258" y="2325943"/>
                    <a:pt x="865905" y="2349712"/>
                  </a:cubicBezTo>
                  <a:cubicBezTo>
                    <a:pt x="896466" y="2383669"/>
                    <a:pt x="916416" y="2435878"/>
                    <a:pt x="918538" y="2458374"/>
                  </a:cubicBezTo>
                  <a:cubicBezTo>
                    <a:pt x="921085" y="2476626"/>
                    <a:pt x="913445" y="2499122"/>
                    <a:pt x="899013" y="2515252"/>
                  </a:cubicBezTo>
                  <a:close/>
                  <a:moveTo>
                    <a:pt x="1958040" y="2570431"/>
                  </a:moveTo>
                  <a:cubicBezTo>
                    <a:pt x="1954645" y="2581892"/>
                    <a:pt x="1947853" y="2591654"/>
                    <a:pt x="1940637" y="2600568"/>
                  </a:cubicBezTo>
                  <a:cubicBezTo>
                    <a:pt x="1859566" y="2701165"/>
                    <a:pt x="1753875" y="2739367"/>
                    <a:pt x="1627810" y="2761014"/>
                  </a:cubicBezTo>
                  <a:cubicBezTo>
                    <a:pt x="1450386" y="2791575"/>
                    <a:pt x="1294610" y="2759741"/>
                    <a:pt x="1154113" y="2652777"/>
                  </a:cubicBezTo>
                  <a:cubicBezTo>
                    <a:pt x="1132466" y="2636223"/>
                    <a:pt x="1112092" y="2617971"/>
                    <a:pt x="1092991" y="2598446"/>
                  </a:cubicBezTo>
                  <a:cubicBezTo>
                    <a:pt x="1081531" y="2586561"/>
                    <a:pt x="1081106" y="2578072"/>
                    <a:pt x="1090869" y="2564913"/>
                  </a:cubicBezTo>
                  <a:cubicBezTo>
                    <a:pt x="1097660" y="2556424"/>
                    <a:pt x="1106149" y="2550057"/>
                    <a:pt x="1115487" y="2544964"/>
                  </a:cubicBezTo>
                  <a:cubicBezTo>
                    <a:pt x="1223300" y="2486813"/>
                    <a:pt x="1338329" y="2426964"/>
                    <a:pt x="1460573" y="2416777"/>
                  </a:cubicBezTo>
                  <a:cubicBezTo>
                    <a:pt x="1474156" y="2415504"/>
                    <a:pt x="1487739" y="2414655"/>
                    <a:pt x="1501322" y="2414230"/>
                  </a:cubicBezTo>
                  <a:cubicBezTo>
                    <a:pt x="1514904" y="2413806"/>
                    <a:pt x="1528487" y="2414230"/>
                    <a:pt x="1542494" y="2414230"/>
                  </a:cubicBezTo>
                  <a:cubicBezTo>
                    <a:pt x="1683415" y="2413806"/>
                    <a:pt x="1817120" y="2469410"/>
                    <a:pt x="1942760" y="2533928"/>
                  </a:cubicBezTo>
                  <a:cubicBezTo>
                    <a:pt x="1960163" y="2542417"/>
                    <a:pt x="1963983" y="2551331"/>
                    <a:pt x="1958040" y="2570431"/>
                  </a:cubicBezTo>
                  <a:close/>
                  <a:moveTo>
                    <a:pt x="2487766" y="1322944"/>
                  </a:moveTo>
                  <a:cubicBezTo>
                    <a:pt x="2382925" y="1334829"/>
                    <a:pt x="2303975" y="1309361"/>
                    <a:pt x="2202105" y="1286440"/>
                  </a:cubicBezTo>
                  <a:cubicBezTo>
                    <a:pt x="2063731" y="1255455"/>
                    <a:pt x="1929601" y="1201548"/>
                    <a:pt x="1796745" y="1154009"/>
                  </a:cubicBezTo>
                  <a:cubicBezTo>
                    <a:pt x="1681717" y="1112836"/>
                    <a:pt x="1255984" y="947297"/>
                    <a:pt x="1114214" y="935412"/>
                  </a:cubicBezTo>
                  <a:cubicBezTo>
                    <a:pt x="1056063" y="930743"/>
                    <a:pt x="979660" y="931592"/>
                    <a:pt x="921509" y="919707"/>
                  </a:cubicBezTo>
                  <a:cubicBezTo>
                    <a:pt x="855718" y="906549"/>
                    <a:pt x="801387" y="876837"/>
                    <a:pt x="764884" y="817412"/>
                  </a:cubicBezTo>
                  <a:cubicBezTo>
                    <a:pt x="743661" y="782606"/>
                    <a:pt x="708006" y="774542"/>
                    <a:pt x="669805" y="780060"/>
                  </a:cubicBezTo>
                  <a:cubicBezTo>
                    <a:pt x="632877" y="785578"/>
                    <a:pt x="605287" y="804678"/>
                    <a:pt x="595100" y="842880"/>
                  </a:cubicBezTo>
                  <a:cubicBezTo>
                    <a:pt x="578970" y="903577"/>
                    <a:pt x="639668" y="972764"/>
                    <a:pt x="701215" y="962577"/>
                  </a:cubicBezTo>
                  <a:cubicBezTo>
                    <a:pt x="728804" y="957908"/>
                    <a:pt x="749179" y="967246"/>
                    <a:pt x="766157" y="986772"/>
                  </a:cubicBezTo>
                  <a:cubicBezTo>
                    <a:pt x="791625" y="1015635"/>
                    <a:pt x="802236" y="1050865"/>
                    <a:pt x="809876" y="1087369"/>
                  </a:cubicBezTo>
                  <a:cubicBezTo>
                    <a:pt x="827704" y="1176930"/>
                    <a:pt x="835344" y="1364541"/>
                    <a:pt x="833222" y="1455800"/>
                  </a:cubicBezTo>
                  <a:cubicBezTo>
                    <a:pt x="832797" y="1467685"/>
                    <a:pt x="830675" y="1472354"/>
                    <a:pt x="817092" y="1471929"/>
                  </a:cubicBezTo>
                  <a:cubicBezTo>
                    <a:pt x="668956" y="1467260"/>
                    <a:pt x="539495" y="1397224"/>
                    <a:pt x="426165" y="1302994"/>
                  </a:cubicBezTo>
                  <a:cubicBezTo>
                    <a:pt x="320050" y="1214707"/>
                    <a:pt x="228791" y="1087793"/>
                    <a:pt x="195683" y="953239"/>
                  </a:cubicBezTo>
                  <a:cubicBezTo>
                    <a:pt x="158755" y="802556"/>
                    <a:pt x="181251" y="658240"/>
                    <a:pt x="251287" y="521564"/>
                  </a:cubicBezTo>
                  <a:cubicBezTo>
                    <a:pt x="339999" y="348808"/>
                    <a:pt x="493229" y="212132"/>
                    <a:pt x="684236" y="165866"/>
                  </a:cubicBezTo>
                  <a:cubicBezTo>
                    <a:pt x="783560" y="142096"/>
                    <a:pt x="883308" y="142096"/>
                    <a:pt x="983905" y="156953"/>
                  </a:cubicBezTo>
                  <a:cubicBezTo>
                    <a:pt x="1170243" y="184967"/>
                    <a:pt x="1336207" y="263067"/>
                    <a:pt x="1495379" y="359844"/>
                  </a:cubicBezTo>
                  <a:cubicBezTo>
                    <a:pt x="1625264" y="438794"/>
                    <a:pt x="1747508" y="498643"/>
                    <a:pt x="1873573" y="582686"/>
                  </a:cubicBezTo>
                  <a:cubicBezTo>
                    <a:pt x="1957191" y="638290"/>
                    <a:pt x="2043781" y="691772"/>
                    <a:pt x="2137587" y="729973"/>
                  </a:cubicBezTo>
                  <a:cubicBezTo>
                    <a:pt x="2199133" y="755016"/>
                    <a:pt x="2270018" y="766901"/>
                    <a:pt x="2337083" y="763930"/>
                  </a:cubicBezTo>
                  <a:cubicBezTo>
                    <a:pt x="2387169" y="761383"/>
                    <a:pt x="2446594" y="737614"/>
                    <a:pt x="2481399" y="700261"/>
                  </a:cubicBezTo>
                  <a:cubicBezTo>
                    <a:pt x="2537428" y="640412"/>
                    <a:pt x="2522148" y="553823"/>
                    <a:pt x="2479277" y="502887"/>
                  </a:cubicBezTo>
                  <a:cubicBezTo>
                    <a:pt x="2448716" y="466808"/>
                    <a:pt x="2383349" y="364938"/>
                    <a:pt x="2175788" y="350506"/>
                  </a:cubicBezTo>
                  <a:cubicBezTo>
                    <a:pt x="2171119" y="350082"/>
                    <a:pt x="2172817" y="343715"/>
                    <a:pt x="2177062" y="342017"/>
                  </a:cubicBezTo>
                  <a:cubicBezTo>
                    <a:pt x="2356184" y="277924"/>
                    <a:pt x="2559924" y="360693"/>
                    <a:pt x="2655428" y="445585"/>
                  </a:cubicBezTo>
                  <a:cubicBezTo>
                    <a:pt x="2738197" y="519017"/>
                    <a:pt x="2845161" y="663758"/>
                    <a:pt x="2861291" y="774542"/>
                  </a:cubicBezTo>
                  <a:cubicBezTo>
                    <a:pt x="2897370" y="1023275"/>
                    <a:pt x="2810356" y="1286440"/>
                    <a:pt x="2487766" y="1322944"/>
                  </a:cubicBezTo>
                  <a:close/>
                  <a:moveTo>
                    <a:pt x="758092" y="919283"/>
                  </a:moveTo>
                  <a:cubicBezTo>
                    <a:pt x="725409" y="922254"/>
                    <a:pt x="697819" y="912916"/>
                    <a:pt x="674898" y="891693"/>
                  </a:cubicBezTo>
                  <a:cubicBezTo>
                    <a:pt x="664711" y="882354"/>
                    <a:pt x="659193" y="870470"/>
                    <a:pt x="660042" y="856462"/>
                  </a:cubicBezTo>
                  <a:cubicBezTo>
                    <a:pt x="660466" y="842880"/>
                    <a:pt x="668956" y="836513"/>
                    <a:pt x="682538" y="839060"/>
                  </a:cubicBezTo>
                  <a:cubicBezTo>
                    <a:pt x="716071" y="845851"/>
                    <a:pt x="751725" y="883628"/>
                    <a:pt x="758092" y="919283"/>
                  </a:cubicBezTo>
                  <a:close/>
                </a:path>
              </a:pathLst>
            </a:custGeom>
            <a:solidFill>
              <a:schemeClr val="accent2"/>
            </a:solidFill>
            <a:ln w="4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37E019-0AAF-4CDB-A12E-BC022BAF8E0C}"/>
                </a:ext>
              </a:extLst>
            </p:cNvPr>
            <p:cNvGrpSpPr/>
            <p:nvPr/>
          </p:nvGrpSpPr>
          <p:grpSpPr>
            <a:xfrm>
              <a:off x="2169785" y="3191212"/>
              <a:ext cx="1291331" cy="963336"/>
              <a:chOff x="4392995" y="3135615"/>
              <a:chExt cx="3183516" cy="237491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B9E94C4-CBB8-4D2E-B3D7-0D2503C36522}"/>
                  </a:ext>
                </a:extLst>
              </p:cNvPr>
              <p:cNvSpPr/>
              <p:nvPr/>
            </p:nvSpPr>
            <p:spPr>
              <a:xfrm>
                <a:off x="4392995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C96094E-BFBF-44C0-825F-D0C64E9D3C6E}"/>
                  </a:ext>
                </a:extLst>
              </p:cNvPr>
              <p:cNvSpPr/>
              <p:nvPr/>
            </p:nvSpPr>
            <p:spPr>
              <a:xfrm rot="10800000" flipH="1">
                <a:off x="5437429" y="3135615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1093A2B-5087-4142-B14D-956FED48A3F1}"/>
                  </a:ext>
                </a:extLst>
              </p:cNvPr>
              <p:cNvSpPr/>
              <p:nvPr/>
            </p:nvSpPr>
            <p:spPr>
              <a:xfrm flipH="1">
                <a:off x="6481862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그룹 19">
                <a:extLst>
                  <a:ext uri="{FF2B5EF4-FFF2-40B4-BE49-F238E27FC236}">
                    <a16:creationId xmlns:a16="http://schemas.microsoft.com/office/drawing/2014/main" id="{B900CAF3-772F-4592-BDDF-DE809E184DEE}"/>
                  </a:ext>
                </a:extLst>
              </p:cNvPr>
              <p:cNvGrpSpPr/>
              <p:nvPr/>
            </p:nvGrpSpPr>
            <p:grpSpPr>
              <a:xfrm>
                <a:off x="4781079" y="3415892"/>
                <a:ext cx="283914" cy="1814359"/>
                <a:chOff x="1055023" y="2447148"/>
                <a:chExt cx="489227" cy="3126415"/>
              </a:xfrm>
              <a:solidFill>
                <a:schemeClr val="bg1"/>
              </a:solidFill>
              <a:effectLst/>
            </p:grpSpPr>
            <p:grpSp>
              <p:nvGrpSpPr>
                <p:cNvPr id="19" name="그룹 20">
                  <a:extLst>
                    <a:ext uri="{FF2B5EF4-FFF2-40B4-BE49-F238E27FC236}">
                      <a16:creationId xmlns:a16="http://schemas.microsoft.com/office/drawing/2014/main" id="{89CB343D-2C4C-4567-9DA1-2AF4A23F8980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9"/>
                  <a:chOff x="4360431" y="3515651"/>
                  <a:chExt cx="208870" cy="1909569"/>
                </a:xfrm>
                <a:grpFill/>
              </p:grpSpPr>
              <p:sp>
                <p:nvSpPr>
                  <p:cNvPr id="21" name="사다리꼴 22">
                    <a:extLst>
                      <a:ext uri="{FF2B5EF4-FFF2-40B4-BE49-F238E27FC236}">
                        <a16:creationId xmlns:a16="http://schemas.microsoft.com/office/drawing/2014/main" id="{734846D8-D032-4362-A55B-7C62175F5A45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2" name="타원 23">
                    <a:extLst>
                      <a:ext uri="{FF2B5EF4-FFF2-40B4-BE49-F238E27FC236}">
                        <a16:creationId xmlns:a16="http://schemas.microsoft.com/office/drawing/2014/main" id="{BC8CBD47-A1E3-403F-BB2D-7B35C978231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" name="자유형: 도형 21">
                  <a:extLst>
                    <a:ext uri="{FF2B5EF4-FFF2-40B4-BE49-F238E27FC236}">
                      <a16:creationId xmlns:a16="http://schemas.microsoft.com/office/drawing/2014/main" id="{3ACF0BD9-0664-4F33-818F-ED71EFCD70A1}"/>
                    </a:ext>
                  </a:extLst>
                </p:cNvPr>
                <p:cNvSpPr/>
                <p:nvPr/>
              </p:nvSpPr>
              <p:spPr>
                <a:xfrm>
                  <a:off x="1055023" y="2447148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24">
                <a:extLst>
                  <a:ext uri="{FF2B5EF4-FFF2-40B4-BE49-F238E27FC236}">
                    <a16:creationId xmlns:a16="http://schemas.microsoft.com/office/drawing/2014/main" id="{4EEC9D45-EB00-4181-9D4A-32D982206C6D}"/>
                  </a:ext>
                </a:extLst>
              </p:cNvPr>
              <p:cNvGrpSpPr/>
              <p:nvPr/>
            </p:nvGrpSpPr>
            <p:grpSpPr>
              <a:xfrm>
                <a:off x="6926167" y="3338826"/>
                <a:ext cx="206038" cy="1968491"/>
                <a:chOff x="10476289" y="295274"/>
                <a:chExt cx="567208" cy="6132431"/>
              </a:xfrm>
              <a:solidFill>
                <a:schemeClr val="bg1"/>
              </a:solidFill>
              <a:effectLst/>
            </p:grpSpPr>
            <p:grpSp>
              <p:nvGrpSpPr>
                <p:cNvPr id="15" name="그룹 25">
                  <a:extLst>
                    <a:ext uri="{FF2B5EF4-FFF2-40B4-BE49-F238E27FC236}">
                      <a16:creationId xmlns:a16="http://schemas.microsoft.com/office/drawing/2014/main" id="{D27259DB-01D0-4918-924F-DB857873DE41}"/>
                    </a:ext>
                  </a:extLst>
                </p:cNvPr>
                <p:cNvGrpSpPr/>
                <p:nvPr/>
              </p:nvGrpSpPr>
              <p:grpSpPr>
                <a:xfrm>
                  <a:off x="10690849" y="3203663"/>
                  <a:ext cx="352648" cy="3224042"/>
                  <a:chOff x="3737748" y="3214934"/>
                  <a:chExt cx="352648" cy="3224042"/>
                </a:xfrm>
                <a:grpFill/>
              </p:grpSpPr>
              <p:sp>
                <p:nvSpPr>
                  <p:cNvPr id="17" name="사다리꼴 27">
                    <a:extLst>
                      <a:ext uri="{FF2B5EF4-FFF2-40B4-BE49-F238E27FC236}">
                        <a16:creationId xmlns:a16="http://schemas.microsoft.com/office/drawing/2014/main" id="{F22CD297-0C4C-4F01-8BDE-3EE45C41FD2D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타원 28">
                    <a:extLst>
                      <a:ext uri="{FF2B5EF4-FFF2-40B4-BE49-F238E27FC236}">
                        <a16:creationId xmlns:a16="http://schemas.microsoft.com/office/drawing/2014/main" id="{E997E51A-B8EB-40B8-92BA-A67F8DBFFD1C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자유형: 도형 26">
                  <a:extLst>
                    <a:ext uri="{FF2B5EF4-FFF2-40B4-BE49-F238E27FC236}">
                      <a16:creationId xmlns:a16="http://schemas.microsoft.com/office/drawing/2014/main" id="{39D6F055-98C5-478F-BA56-FDD3135C6DD9}"/>
                    </a:ext>
                  </a:extLst>
                </p:cNvPr>
                <p:cNvSpPr/>
                <p:nvPr/>
              </p:nvSpPr>
              <p:spPr>
                <a:xfrm>
                  <a:off x="10476289" y="295274"/>
                  <a:ext cx="533238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1" name="그룹 119">
                <a:extLst>
                  <a:ext uri="{FF2B5EF4-FFF2-40B4-BE49-F238E27FC236}">
                    <a16:creationId xmlns:a16="http://schemas.microsoft.com/office/drawing/2014/main" id="{47EFC9D1-9DEC-426E-8029-75AE5763BFF6}"/>
                  </a:ext>
                </a:extLst>
              </p:cNvPr>
              <p:cNvGrpSpPr/>
              <p:nvPr/>
            </p:nvGrpSpPr>
            <p:grpSpPr>
              <a:xfrm>
                <a:off x="5817530" y="3404710"/>
                <a:ext cx="409995" cy="1836722"/>
                <a:chOff x="4241914" y="2176670"/>
                <a:chExt cx="1118390" cy="5010230"/>
              </a:xfrm>
              <a:solidFill>
                <a:schemeClr val="bg1"/>
              </a:solidFill>
              <a:effectLst/>
            </p:grpSpPr>
            <p:sp>
              <p:nvSpPr>
                <p:cNvPr id="12" name="타원 55">
                  <a:extLst>
                    <a:ext uri="{FF2B5EF4-FFF2-40B4-BE49-F238E27FC236}">
                      <a16:creationId xmlns:a16="http://schemas.microsoft.com/office/drawing/2014/main" id="{AD0E7A37-8049-47AC-8B9B-FCD956C980F4}"/>
                    </a:ext>
                  </a:extLst>
                </p:cNvPr>
                <p:cNvSpPr/>
                <p:nvPr/>
              </p:nvSpPr>
              <p:spPr>
                <a:xfrm>
                  <a:off x="4241914" y="2176670"/>
                  <a:ext cx="1118390" cy="1811875"/>
                </a:xfrm>
                <a:custGeom>
                  <a:avLst/>
                  <a:gdLst>
                    <a:gd name="connsiteX0" fmla="*/ 0 w 1173877"/>
                    <a:gd name="connsiteY0" fmla="*/ 586939 h 1173877"/>
                    <a:gd name="connsiteX1" fmla="*/ 586939 w 1173877"/>
                    <a:gd name="connsiteY1" fmla="*/ 0 h 1173877"/>
                    <a:gd name="connsiteX2" fmla="*/ 1173878 w 1173877"/>
                    <a:gd name="connsiteY2" fmla="*/ 586939 h 1173877"/>
                    <a:gd name="connsiteX3" fmla="*/ 586939 w 1173877"/>
                    <a:gd name="connsiteY3" fmla="*/ 1173878 h 1173877"/>
                    <a:gd name="connsiteX4" fmla="*/ 0 w 1173877"/>
                    <a:gd name="connsiteY4" fmla="*/ 586939 h 1173877"/>
                    <a:gd name="connsiteX0" fmla="*/ 41 w 1173919"/>
                    <a:gd name="connsiteY0" fmla="*/ 932720 h 1519659"/>
                    <a:gd name="connsiteX1" fmla="*/ 610033 w 1173919"/>
                    <a:gd name="connsiteY1" fmla="*/ 0 h 1519659"/>
                    <a:gd name="connsiteX2" fmla="*/ 1173919 w 1173919"/>
                    <a:gd name="connsiteY2" fmla="*/ 932720 h 1519659"/>
                    <a:gd name="connsiteX3" fmla="*/ 586980 w 1173919"/>
                    <a:gd name="connsiteY3" fmla="*/ 1519659 h 1519659"/>
                    <a:gd name="connsiteX4" fmla="*/ 41 w 1173919"/>
                    <a:gd name="connsiteY4" fmla="*/ 932720 h 1519659"/>
                    <a:gd name="connsiteX0" fmla="*/ 74 w 1173952"/>
                    <a:gd name="connsiteY0" fmla="*/ 932720 h 1842389"/>
                    <a:gd name="connsiteX1" fmla="*/ 610066 w 1173952"/>
                    <a:gd name="connsiteY1" fmla="*/ 0 h 1842389"/>
                    <a:gd name="connsiteX2" fmla="*/ 1173952 w 1173952"/>
                    <a:gd name="connsiteY2" fmla="*/ 932720 h 1842389"/>
                    <a:gd name="connsiteX3" fmla="*/ 579329 w 1173952"/>
                    <a:gd name="connsiteY3" fmla="*/ 1842389 h 1842389"/>
                    <a:gd name="connsiteX4" fmla="*/ 74 w 1173952"/>
                    <a:gd name="connsiteY4" fmla="*/ 932720 h 1842389"/>
                    <a:gd name="connsiteX0" fmla="*/ 17 w 1173895"/>
                    <a:gd name="connsiteY0" fmla="*/ 932720 h 1842389"/>
                    <a:gd name="connsiteX1" fmla="*/ 610009 w 1173895"/>
                    <a:gd name="connsiteY1" fmla="*/ 0 h 1842389"/>
                    <a:gd name="connsiteX2" fmla="*/ 1173895 w 1173895"/>
                    <a:gd name="connsiteY2" fmla="*/ 932720 h 1842389"/>
                    <a:gd name="connsiteX3" fmla="*/ 579272 w 1173895"/>
                    <a:gd name="connsiteY3" fmla="*/ 1842389 h 1842389"/>
                    <a:gd name="connsiteX4" fmla="*/ 17 w 1173895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4536"/>
                    <a:gd name="connsiteY0" fmla="*/ 932720 h 1842389"/>
                    <a:gd name="connsiteX1" fmla="*/ 610534 w 1174536"/>
                    <a:gd name="connsiteY1" fmla="*/ 0 h 1842389"/>
                    <a:gd name="connsiteX2" fmla="*/ 1174420 w 1174536"/>
                    <a:gd name="connsiteY2" fmla="*/ 932720 h 1842389"/>
                    <a:gd name="connsiteX3" fmla="*/ 579797 w 1174536"/>
                    <a:gd name="connsiteY3" fmla="*/ 1842389 h 1842389"/>
                    <a:gd name="connsiteX4" fmla="*/ 542 w 117453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872 w 1144196"/>
                    <a:gd name="connsiteY0" fmla="*/ 932720 h 1842389"/>
                    <a:gd name="connsiteX1" fmla="*/ 580128 w 1144196"/>
                    <a:gd name="connsiteY1" fmla="*/ 0 h 1842389"/>
                    <a:gd name="connsiteX2" fmla="*/ 1144014 w 1144196"/>
                    <a:gd name="connsiteY2" fmla="*/ 932720 h 1842389"/>
                    <a:gd name="connsiteX3" fmla="*/ 549391 w 1144196"/>
                    <a:gd name="connsiteY3" fmla="*/ 1842389 h 1842389"/>
                    <a:gd name="connsiteX4" fmla="*/ 872 w 114419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3 w 1136147"/>
                    <a:gd name="connsiteY0" fmla="*/ 932723 h 1842395"/>
                    <a:gd name="connsiteX1" fmla="*/ 579829 w 1136147"/>
                    <a:gd name="connsiteY1" fmla="*/ 3 h 1842395"/>
                    <a:gd name="connsiteX2" fmla="*/ 1136031 w 1136147"/>
                    <a:gd name="connsiteY2" fmla="*/ 925039 h 1842395"/>
                    <a:gd name="connsiteX3" fmla="*/ 549092 w 1136147"/>
                    <a:gd name="connsiteY3" fmla="*/ 1842392 h 1842395"/>
                    <a:gd name="connsiteX4" fmla="*/ 573 w 1136147"/>
                    <a:gd name="connsiteY4" fmla="*/ 932723 h 1842395"/>
                    <a:gd name="connsiteX0" fmla="*/ 573 w 1136147"/>
                    <a:gd name="connsiteY0" fmla="*/ 894353 h 1842497"/>
                    <a:gd name="connsiteX1" fmla="*/ 579829 w 1136147"/>
                    <a:gd name="connsiteY1" fmla="*/ 53 h 1842497"/>
                    <a:gd name="connsiteX2" fmla="*/ 1136031 w 1136147"/>
                    <a:gd name="connsiteY2" fmla="*/ 925089 h 1842497"/>
                    <a:gd name="connsiteX3" fmla="*/ 549092 w 1136147"/>
                    <a:gd name="connsiteY3" fmla="*/ 1842442 h 1842497"/>
                    <a:gd name="connsiteX4" fmla="*/ 573 w 1136147"/>
                    <a:gd name="connsiteY4" fmla="*/ 894353 h 1842497"/>
                    <a:gd name="connsiteX0" fmla="*/ 573 w 1136147"/>
                    <a:gd name="connsiteY0" fmla="*/ 894358 h 1842502"/>
                    <a:gd name="connsiteX1" fmla="*/ 579829 w 1136147"/>
                    <a:gd name="connsiteY1" fmla="*/ 58 h 1842502"/>
                    <a:gd name="connsiteX2" fmla="*/ 1136031 w 1136147"/>
                    <a:gd name="connsiteY2" fmla="*/ 925094 h 1842502"/>
                    <a:gd name="connsiteX3" fmla="*/ 549092 w 1136147"/>
                    <a:gd name="connsiteY3" fmla="*/ 1842447 h 1842502"/>
                    <a:gd name="connsiteX4" fmla="*/ 573 w 1136147"/>
                    <a:gd name="connsiteY4" fmla="*/ 894358 h 1842502"/>
                    <a:gd name="connsiteX0" fmla="*/ 573 w 1136147"/>
                    <a:gd name="connsiteY0" fmla="*/ 894362 h 1842506"/>
                    <a:gd name="connsiteX1" fmla="*/ 579829 w 1136147"/>
                    <a:gd name="connsiteY1" fmla="*/ 62 h 1842506"/>
                    <a:gd name="connsiteX2" fmla="*/ 1136031 w 1136147"/>
                    <a:gd name="connsiteY2" fmla="*/ 925098 h 1842506"/>
                    <a:gd name="connsiteX3" fmla="*/ 549092 w 1136147"/>
                    <a:gd name="connsiteY3" fmla="*/ 1842451 h 1842506"/>
                    <a:gd name="connsiteX4" fmla="*/ 573 w 1136147"/>
                    <a:gd name="connsiteY4" fmla="*/ 894362 h 1842506"/>
                    <a:gd name="connsiteX0" fmla="*/ 573 w 1136031"/>
                    <a:gd name="connsiteY0" fmla="*/ 894362 h 1842506"/>
                    <a:gd name="connsiteX1" fmla="*/ 579829 w 1136031"/>
                    <a:gd name="connsiteY1" fmla="*/ 62 h 1842506"/>
                    <a:gd name="connsiteX2" fmla="*/ 1136031 w 1136031"/>
                    <a:gd name="connsiteY2" fmla="*/ 925098 h 1842506"/>
                    <a:gd name="connsiteX3" fmla="*/ 549092 w 1136031"/>
                    <a:gd name="connsiteY3" fmla="*/ 1842451 h 1842506"/>
                    <a:gd name="connsiteX4" fmla="*/ 573 w 1136031"/>
                    <a:gd name="connsiteY4" fmla="*/ 894362 h 1842506"/>
                    <a:gd name="connsiteX0" fmla="*/ 944 w 1136402"/>
                    <a:gd name="connsiteY0" fmla="*/ 894362 h 1842506"/>
                    <a:gd name="connsiteX1" fmla="*/ 580200 w 1136402"/>
                    <a:gd name="connsiteY1" fmla="*/ 62 h 1842506"/>
                    <a:gd name="connsiteX2" fmla="*/ 1136402 w 1136402"/>
                    <a:gd name="connsiteY2" fmla="*/ 925098 h 1842506"/>
                    <a:gd name="connsiteX3" fmla="*/ 549463 w 1136402"/>
                    <a:gd name="connsiteY3" fmla="*/ 1842451 h 1842506"/>
                    <a:gd name="connsiteX4" fmla="*/ 944 w 1136402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530 w 1175493"/>
                    <a:gd name="connsiteY0" fmla="*/ 904205 h 1842443"/>
                    <a:gd name="connsiteX1" fmla="*/ 619291 w 1175493"/>
                    <a:gd name="connsiteY1" fmla="*/ 29 h 1842443"/>
                    <a:gd name="connsiteX2" fmla="*/ 1175493 w 1175493"/>
                    <a:gd name="connsiteY2" fmla="*/ 925065 h 1842443"/>
                    <a:gd name="connsiteX3" fmla="*/ 588554 w 1175493"/>
                    <a:gd name="connsiteY3" fmla="*/ 1842418 h 1842443"/>
                    <a:gd name="connsiteX4" fmla="*/ 530 w 1175493"/>
                    <a:gd name="connsiteY4" fmla="*/ 904205 h 1842443"/>
                    <a:gd name="connsiteX0" fmla="*/ 527 w 1155736"/>
                    <a:gd name="connsiteY0" fmla="*/ 904205 h 1842443"/>
                    <a:gd name="connsiteX1" fmla="*/ 619288 w 1155736"/>
                    <a:gd name="connsiteY1" fmla="*/ 29 h 1842443"/>
                    <a:gd name="connsiteX2" fmla="*/ 1155736 w 1155736"/>
                    <a:gd name="connsiteY2" fmla="*/ 925065 h 1842443"/>
                    <a:gd name="connsiteX3" fmla="*/ 588551 w 1155736"/>
                    <a:gd name="connsiteY3" fmla="*/ 1842418 h 1842443"/>
                    <a:gd name="connsiteX4" fmla="*/ 527 w 1155736"/>
                    <a:gd name="connsiteY4" fmla="*/ 904205 h 1842443"/>
                    <a:gd name="connsiteX0" fmla="*/ 620 w 1155829"/>
                    <a:gd name="connsiteY0" fmla="*/ 904205 h 1842443"/>
                    <a:gd name="connsiteX1" fmla="*/ 619381 w 1155829"/>
                    <a:gd name="connsiteY1" fmla="*/ 29 h 1842443"/>
                    <a:gd name="connsiteX2" fmla="*/ 1155829 w 1155829"/>
                    <a:gd name="connsiteY2" fmla="*/ 925065 h 1842443"/>
                    <a:gd name="connsiteX3" fmla="*/ 588644 w 1155829"/>
                    <a:gd name="connsiteY3" fmla="*/ 1842418 h 1842443"/>
                    <a:gd name="connsiteX4" fmla="*/ 620 w 1155829"/>
                    <a:gd name="connsiteY4" fmla="*/ 904205 h 1842443"/>
                    <a:gd name="connsiteX0" fmla="*/ 853 w 1156062"/>
                    <a:gd name="connsiteY0" fmla="*/ 904570 h 1842808"/>
                    <a:gd name="connsiteX1" fmla="*/ 619614 w 1156062"/>
                    <a:gd name="connsiteY1" fmla="*/ 394 h 1842808"/>
                    <a:gd name="connsiteX2" fmla="*/ 1156062 w 1156062"/>
                    <a:gd name="connsiteY2" fmla="*/ 925430 h 1842808"/>
                    <a:gd name="connsiteX3" fmla="*/ 588877 w 1156062"/>
                    <a:gd name="connsiteY3" fmla="*/ 1842783 h 1842808"/>
                    <a:gd name="connsiteX4" fmla="*/ 853 w 1156062"/>
                    <a:gd name="connsiteY4" fmla="*/ 904570 h 1842808"/>
                    <a:gd name="connsiteX0" fmla="*/ 949 w 1156158"/>
                    <a:gd name="connsiteY0" fmla="*/ 904271 h 1842509"/>
                    <a:gd name="connsiteX1" fmla="*/ 619710 w 1156158"/>
                    <a:gd name="connsiteY1" fmla="*/ 95 h 1842509"/>
                    <a:gd name="connsiteX2" fmla="*/ 1156158 w 1156158"/>
                    <a:gd name="connsiteY2" fmla="*/ 925131 h 1842509"/>
                    <a:gd name="connsiteX3" fmla="*/ 588973 w 1156158"/>
                    <a:gd name="connsiteY3" fmla="*/ 1842484 h 1842509"/>
                    <a:gd name="connsiteX4" fmla="*/ 949 w 1156158"/>
                    <a:gd name="connsiteY4" fmla="*/ 904271 h 1842509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184 w 1155393"/>
                    <a:gd name="connsiteY0" fmla="*/ 904270 h 1842508"/>
                    <a:gd name="connsiteX1" fmla="*/ 599192 w 1155393"/>
                    <a:gd name="connsiteY1" fmla="*/ 94 h 1842508"/>
                    <a:gd name="connsiteX2" fmla="*/ 1155393 w 1155393"/>
                    <a:gd name="connsiteY2" fmla="*/ 925130 h 1842508"/>
                    <a:gd name="connsiteX3" fmla="*/ 588208 w 1155393"/>
                    <a:gd name="connsiteY3" fmla="*/ 1842483 h 1842508"/>
                    <a:gd name="connsiteX4" fmla="*/ 184 w 1155393"/>
                    <a:gd name="connsiteY4" fmla="*/ 904270 h 1842508"/>
                    <a:gd name="connsiteX0" fmla="*/ 184 w 1155393"/>
                    <a:gd name="connsiteY0" fmla="*/ 904240 h 1842478"/>
                    <a:gd name="connsiteX1" fmla="*/ 599192 w 1155393"/>
                    <a:gd name="connsiteY1" fmla="*/ 64 h 1842478"/>
                    <a:gd name="connsiteX2" fmla="*/ 1155393 w 1155393"/>
                    <a:gd name="connsiteY2" fmla="*/ 925100 h 1842478"/>
                    <a:gd name="connsiteX3" fmla="*/ 588208 w 1155393"/>
                    <a:gd name="connsiteY3" fmla="*/ 1842453 h 1842478"/>
                    <a:gd name="connsiteX4" fmla="*/ 184 w 1155393"/>
                    <a:gd name="connsiteY4" fmla="*/ 904240 h 1842478"/>
                    <a:gd name="connsiteX0" fmla="*/ 184 w 1155393"/>
                    <a:gd name="connsiteY0" fmla="*/ 904259 h 1842497"/>
                    <a:gd name="connsiteX1" fmla="*/ 599192 w 1155393"/>
                    <a:gd name="connsiteY1" fmla="*/ 83 h 1842497"/>
                    <a:gd name="connsiteX2" fmla="*/ 1155393 w 1155393"/>
                    <a:gd name="connsiteY2" fmla="*/ 925119 h 1842497"/>
                    <a:gd name="connsiteX3" fmla="*/ 588208 w 1155393"/>
                    <a:gd name="connsiteY3" fmla="*/ 1842472 h 1842497"/>
                    <a:gd name="connsiteX4" fmla="*/ 184 w 1155393"/>
                    <a:gd name="connsiteY4" fmla="*/ 904259 h 1842497"/>
                    <a:gd name="connsiteX0" fmla="*/ 184 w 1155718"/>
                    <a:gd name="connsiteY0" fmla="*/ 904235 h 1842465"/>
                    <a:gd name="connsiteX1" fmla="*/ 599192 w 1155718"/>
                    <a:gd name="connsiteY1" fmla="*/ 59 h 1842465"/>
                    <a:gd name="connsiteX2" fmla="*/ 1155393 w 1155718"/>
                    <a:gd name="connsiteY2" fmla="*/ 925095 h 1842465"/>
                    <a:gd name="connsiteX3" fmla="*/ 588208 w 1155718"/>
                    <a:gd name="connsiteY3" fmla="*/ 1842448 h 1842465"/>
                    <a:gd name="connsiteX4" fmla="*/ 184 w 1155718"/>
                    <a:gd name="connsiteY4" fmla="*/ 904235 h 1842465"/>
                    <a:gd name="connsiteX0" fmla="*/ 9 w 1155230"/>
                    <a:gd name="connsiteY0" fmla="*/ 933851 h 1872079"/>
                    <a:gd name="connsiteX1" fmla="*/ 599017 w 1155230"/>
                    <a:gd name="connsiteY1" fmla="*/ 46 h 1872079"/>
                    <a:gd name="connsiteX2" fmla="*/ 1155218 w 1155230"/>
                    <a:gd name="connsiteY2" fmla="*/ 954711 h 1872079"/>
                    <a:gd name="connsiteX3" fmla="*/ 588033 w 1155230"/>
                    <a:gd name="connsiteY3" fmla="*/ 1872064 h 1872079"/>
                    <a:gd name="connsiteX4" fmla="*/ 9 w 1155230"/>
                    <a:gd name="connsiteY4" fmla="*/ 933851 h 1872079"/>
                    <a:gd name="connsiteX0" fmla="*/ 184 w 1155405"/>
                    <a:gd name="connsiteY0" fmla="*/ 933851 h 1872078"/>
                    <a:gd name="connsiteX1" fmla="*/ 599192 w 1155405"/>
                    <a:gd name="connsiteY1" fmla="*/ 46 h 1872078"/>
                    <a:gd name="connsiteX2" fmla="*/ 1155393 w 1155405"/>
                    <a:gd name="connsiteY2" fmla="*/ 954711 h 1872078"/>
                    <a:gd name="connsiteX3" fmla="*/ 588208 w 1155405"/>
                    <a:gd name="connsiteY3" fmla="*/ 1872064 h 1872078"/>
                    <a:gd name="connsiteX4" fmla="*/ 184 w 1155405"/>
                    <a:gd name="connsiteY4" fmla="*/ 933851 h 1872078"/>
                    <a:gd name="connsiteX0" fmla="*/ 184 w 1155572"/>
                    <a:gd name="connsiteY0" fmla="*/ 933863 h 1872093"/>
                    <a:gd name="connsiteX1" fmla="*/ 599192 w 1155572"/>
                    <a:gd name="connsiteY1" fmla="*/ 58 h 1872093"/>
                    <a:gd name="connsiteX2" fmla="*/ 1155393 w 1155572"/>
                    <a:gd name="connsiteY2" fmla="*/ 954723 h 1872093"/>
                    <a:gd name="connsiteX3" fmla="*/ 588208 w 1155572"/>
                    <a:gd name="connsiteY3" fmla="*/ 1872076 h 1872093"/>
                    <a:gd name="connsiteX4" fmla="*/ 184 w 1155572"/>
                    <a:gd name="connsiteY4" fmla="*/ 933863 h 1872093"/>
                    <a:gd name="connsiteX0" fmla="*/ 184 w 1155560"/>
                    <a:gd name="connsiteY0" fmla="*/ 933863 h 1872094"/>
                    <a:gd name="connsiteX1" fmla="*/ 599192 w 1155560"/>
                    <a:gd name="connsiteY1" fmla="*/ 58 h 1872094"/>
                    <a:gd name="connsiteX2" fmla="*/ 1155393 w 1155560"/>
                    <a:gd name="connsiteY2" fmla="*/ 954723 h 1872094"/>
                    <a:gd name="connsiteX3" fmla="*/ 588208 w 1155560"/>
                    <a:gd name="connsiteY3" fmla="*/ 1872076 h 1872094"/>
                    <a:gd name="connsiteX4" fmla="*/ 184 w 1155560"/>
                    <a:gd name="connsiteY4" fmla="*/ 933863 h 18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5560" h="1872094">
                      <a:moveTo>
                        <a:pt x="184" y="933863"/>
                      </a:moveTo>
                      <a:cubicBezTo>
                        <a:pt x="-7861" y="453961"/>
                        <a:pt x="248634" y="6457"/>
                        <a:pt x="599192" y="58"/>
                      </a:cubicBezTo>
                      <a:cubicBezTo>
                        <a:pt x="949750" y="-6341"/>
                        <a:pt x="1147347" y="524204"/>
                        <a:pt x="1155393" y="954723"/>
                      </a:cubicBezTo>
                      <a:cubicBezTo>
                        <a:pt x="1163439" y="1385242"/>
                        <a:pt x="879509" y="1875552"/>
                        <a:pt x="588208" y="1872076"/>
                      </a:cubicBezTo>
                      <a:cubicBezTo>
                        <a:pt x="296907" y="1868600"/>
                        <a:pt x="8229" y="1413765"/>
                        <a:pt x="184" y="9338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사다리꼴 121">
                  <a:extLst>
                    <a:ext uri="{FF2B5EF4-FFF2-40B4-BE49-F238E27FC236}">
                      <a16:creationId xmlns:a16="http://schemas.microsoft.com/office/drawing/2014/main" id="{51BE97F7-B91D-45F8-B860-6F124E1EEE61}"/>
                    </a:ext>
                  </a:extLst>
                </p:cNvPr>
                <p:cNvSpPr/>
                <p:nvPr/>
              </p:nvSpPr>
              <p:spPr>
                <a:xfrm>
                  <a:off x="4624785" y="3962858"/>
                  <a:ext cx="352648" cy="3044392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22">
                  <a:extLst>
                    <a:ext uri="{FF2B5EF4-FFF2-40B4-BE49-F238E27FC236}">
                      <a16:creationId xmlns:a16="http://schemas.microsoft.com/office/drawing/2014/main" id="{655435A7-AA25-478B-8B62-C86C54B6C66E}"/>
                    </a:ext>
                  </a:extLst>
                </p:cNvPr>
                <p:cNvSpPr/>
                <p:nvPr/>
              </p:nvSpPr>
              <p:spPr>
                <a:xfrm>
                  <a:off x="4624785" y="6834252"/>
                  <a:ext cx="352648" cy="3526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3" name="Frame 22">
            <a:extLst>
              <a:ext uri="{FF2B5EF4-FFF2-40B4-BE49-F238E27FC236}">
                <a16:creationId xmlns:a16="http://schemas.microsoft.com/office/drawing/2014/main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3778E-EE4C-435D-AB69-23D420EE00AC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2E9CD-F26C-4EF9-8C20-52FEF80F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3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4" y="4452595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2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790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1029916" y="4717956"/>
            <a:ext cx="2400531" cy="1651187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642273" y="2198638"/>
            <a:ext cx="1053301" cy="4479111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2310378" y="3162486"/>
            <a:ext cx="681329" cy="1899457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695574" y="2208163"/>
            <a:ext cx="1255610" cy="4387835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695574" y="3248470"/>
            <a:ext cx="296134" cy="1813473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2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7" r:id="rId2"/>
    <p:sldLayoutId id="2147483680" r:id="rId3"/>
    <p:sldLayoutId id="2147483658" r:id="rId4"/>
    <p:sldLayoutId id="2147483678" r:id="rId5"/>
    <p:sldLayoutId id="2147483679" r:id="rId6"/>
    <p:sldLayoutId id="2147483676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>
            <a:fillRect/>
          </a:stretch>
        </p:blipFill>
        <p:spPr>
          <a:xfrm>
            <a:off x="0" y="-71904"/>
            <a:ext cx="12192000" cy="68580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07E0C4-2B73-46B2-9387-C509D65DFDDA}"/>
              </a:ext>
            </a:extLst>
          </p:cNvPr>
          <p:cNvGrpSpPr/>
          <p:nvPr/>
        </p:nvGrpSpPr>
        <p:grpSpPr>
          <a:xfrm>
            <a:off x="942881" y="42858"/>
            <a:ext cx="6669642" cy="1862048"/>
            <a:chOff x="4679516" y="1541767"/>
            <a:chExt cx="6669642" cy="18620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8E0647-9E02-4F28-A998-057F62EEFE04}"/>
                </a:ext>
              </a:extLst>
            </p:cNvPr>
            <p:cNvSpPr txBox="1"/>
            <p:nvPr/>
          </p:nvSpPr>
          <p:spPr>
            <a:xfrm>
              <a:off x="5611985" y="1923770"/>
              <a:ext cx="5737173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b="1" dirty="0" err="1" smtClean="0">
                  <a:solidFill>
                    <a:schemeClr val="accent2"/>
                  </a:solidFill>
                  <a:cs typeface="Arial" pitchFamily="34" charset="0"/>
                </a:rPr>
                <a:t>enerate</a:t>
              </a:r>
              <a:r>
                <a:rPr lang="en-US" altLang="ko-KR" sz="60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6000" b="1" dirty="0">
                  <a:solidFill>
                    <a:schemeClr val="accent2"/>
                  </a:solidFill>
                  <a:cs typeface="Arial" pitchFamily="34" charset="0"/>
                </a:rPr>
                <a:t>Recipe </a:t>
              </a:r>
              <a:endParaRPr lang="en-US" altLang="ko-KR" sz="6000" b="1" dirty="0">
                <a:solidFill>
                  <a:schemeClr val="accent2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A3EE73-23C2-4DB7-8686-EC0970936E5F}"/>
                </a:ext>
              </a:extLst>
            </p:cNvPr>
            <p:cNvSpPr txBox="1"/>
            <p:nvPr/>
          </p:nvSpPr>
          <p:spPr>
            <a:xfrm>
              <a:off x="5737258" y="2651041"/>
              <a:ext cx="5140912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4000" dirty="0">
                  <a:solidFill>
                    <a:schemeClr val="accent1"/>
                  </a:solidFill>
                  <a:cs typeface="Arial" pitchFamily="34" charset="0"/>
                </a:rPr>
                <a:t>from Food Image</a:t>
              </a:r>
              <a:endParaRPr lang="ko-KR" altLang="en-US" sz="40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0AB8E1-3528-4684-9738-ECBF6AD27392}"/>
                </a:ext>
              </a:extLst>
            </p:cNvPr>
            <p:cNvSpPr txBox="1"/>
            <p:nvPr/>
          </p:nvSpPr>
          <p:spPr>
            <a:xfrm>
              <a:off x="4679516" y="1541767"/>
              <a:ext cx="1021196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500" b="1" dirty="0">
                  <a:solidFill>
                    <a:schemeClr val="accent2"/>
                  </a:solidFill>
                  <a:cs typeface="Arial" pitchFamily="34" charset="0"/>
                </a:rPr>
                <a:t>G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F3D0FE6-F711-4AF1-A0E0-E5E10401AA90}"/>
              </a:ext>
            </a:extLst>
          </p:cNvPr>
          <p:cNvSpPr txBox="1"/>
          <p:nvPr/>
        </p:nvSpPr>
        <p:spPr>
          <a:xfrm>
            <a:off x="1095527" y="5837247"/>
            <a:ext cx="240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Biriyani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1E0A1-C40B-4D32-BCF8-D649DDC49B41}"/>
              </a:ext>
            </a:extLst>
          </p:cNvPr>
          <p:cNvSpPr txBox="1"/>
          <p:nvPr/>
        </p:nvSpPr>
        <p:spPr>
          <a:xfrm>
            <a:off x="4903697" y="5837247"/>
            <a:ext cx="240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accent1"/>
                </a:solidFill>
                <a:cs typeface="Arial" pitchFamily="34" charset="0"/>
              </a:rPr>
              <a:t>Rosomalai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290978-CFCA-456E-932F-FE351F33DE91}"/>
              </a:ext>
            </a:extLst>
          </p:cNvPr>
          <p:cNvSpPr txBox="1"/>
          <p:nvPr/>
        </p:nvSpPr>
        <p:spPr>
          <a:xfrm>
            <a:off x="8711867" y="5837247"/>
            <a:ext cx="240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Butter Chicken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B184E-010A-44F4-BF71-9673AA3D2741}"/>
              </a:ext>
            </a:extLst>
          </p:cNvPr>
          <p:cNvSpPr txBox="1"/>
          <p:nvPr/>
        </p:nvSpPr>
        <p:spPr>
          <a:xfrm>
            <a:off x="1201761" y="1951170"/>
            <a:ext cx="4670440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" sz="2000" b="1" dirty="0">
                <a:sym typeface="Montserrat Black"/>
              </a:rPr>
              <a:t>Introduction to Software </a:t>
            </a:r>
            <a:r>
              <a:rPr lang="en" sz="2000" b="1" dirty="0" smtClean="0">
                <a:sym typeface="Montserrat Black"/>
              </a:rPr>
              <a:t>Engineering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0E72C7-93AA-4AF7-B50D-B92B465ECBA6}"/>
              </a:ext>
            </a:extLst>
          </p:cNvPr>
          <p:cNvGrpSpPr/>
          <p:nvPr/>
        </p:nvGrpSpPr>
        <p:grpSpPr>
          <a:xfrm>
            <a:off x="6544664" y="2735903"/>
            <a:ext cx="1067859" cy="1074394"/>
            <a:chOff x="4436126" y="4217052"/>
            <a:chExt cx="1985613" cy="199776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82C7B3-CBB1-4409-8EED-895648F71F39}"/>
                </a:ext>
              </a:extLst>
            </p:cNvPr>
            <p:cNvGrpSpPr/>
            <p:nvPr/>
          </p:nvGrpSpPr>
          <p:grpSpPr>
            <a:xfrm>
              <a:off x="4436126" y="4217052"/>
              <a:ext cx="1985613" cy="1997765"/>
              <a:chOff x="7561093" y="1122933"/>
              <a:chExt cx="3309542" cy="3329797"/>
            </a:xfrm>
          </p:grpSpPr>
          <p:sp>
            <p:nvSpPr>
              <p:cNvPr id="29" name="Graphic 28">
                <a:extLst>
                  <a:ext uri="{FF2B5EF4-FFF2-40B4-BE49-F238E27FC236}">
                    <a16:creationId xmlns:a16="http://schemas.microsoft.com/office/drawing/2014/main" id="{27AD5866-2FAB-4ADC-8D97-805B3CEAC915}"/>
                  </a:ext>
                </a:extLst>
              </p:cNvPr>
              <p:cNvSpPr/>
              <p:nvPr/>
            </p:nvSpPr>
            <p:spPr>
              <a:xfrm>
                <a:off x="7561093" y="1122933"/>
                <a:ext cx="3309542" cy="3329797"/>
              </a:xfrm>
              <a:custGeom>
                <a:avLst/>
                <a:gdLst>
                  <a:gd name="connsiteX0" fmla="*/ 2786240 w 6808002"/>
                  <a:gd name="connsiteY0" fmla="*/ 129180 h 6849667"/>
                  <a:gd name="connsiteX1" fmla="*/ 2727076 w 6808002"/>
                  <a:gd name="connsiteY1" fmla="*/ 253341 h 6849667"/>
                  <a:gd name="connsiteX2" fmla="*/ 2406258 w 6808002"/>
                  <a:gd name="connsiteY2" fmla="*/ 337503 h 6849667"/>
                  <a:gd name="connsiteX3" fmla="*/ 2293763 w 6808002"/>
                  <a:gd name="connsiteY3" fmla="*/ 258340 h 6849667"/>
                  <a:gd name="connsiteX4" fmla="*/ 1953780 w 6808002"/>
                  <a:gd name="connsiteY4" fmla="*/ 397500 h 6849667"/>
                  <a:gd name="connsiteX5" fmla="*/ 1928781 w 6808002"/>
                  <a:gd name="connsiteY5" fmla="*/ 531660 h 6849667"/>
                  <a:gd name="connsiteX6" fmla="*/ 1642962 w 6808002"/>
                  <a:gd name="connsiteY6" fmla="*/ 699986 h 6849667"/>
                  <a:gd name="connsiteX7" fmla="*/ 1514635 w 6808002"/>
                  <a:gd name="connsiteY7" fmla="*/ 649988 h 6849667"/>
                  <a:gd name="connsiteX8" fmla="*/ 1223815 w 6808002"/>
                  <a:gd name="connsiteY8" fmla="*/ 873310 h 6849667"/>
                  <a:gd name="connsiteX9" fmla="*/ 1238815 w 6808002"/>
                  <a:gd name="connsiteY9" fmla="*/ 1012470 h 6849667"/>
                  <a:gd name="connsiteX10" fmla="*/ 1002160 w 6808002"/>
                  <a:gd name="connsiteY10" fmla="*/ 1250792 h 6849667"/>
                  <a:gd name="connsiteX11" fmla="*/ 868833 w 6808002"/>
                  <a:gd name="connsiteY11" fmla="*/ 1240793 h 6849667"/>
                  <a:gd name="connsiteX12" fmla="*/ 645510 w 6808002"/>
                  <a:gd name="connsiteY12" fmla="*/ 1532445 h 6849667"/>
                  <a:gd name="connsiteX13" fmla="*/ 694675 w 6808002"/>
                  <a:gd name="connsiteY13" fmla="*/ 1661605 h 6849667"/>
                  <a:gd name="connsiteX14" fmla="*/ 527183 w 6808002"/>
                  <a:gd name="connsiteY14" fmla="*/ 1949091 h 6849667"/>
                  <a:gd name="connsiteX15" fmla="*/ 393856 w 6808002"/>
                  <a:gd name="connsiteY15" fmla="*/ 1974090 h 6849667"/>
                  <a:gd name="connsiteX16" fmla="*/ 255529 w 6808002"/>
                  <a:gd name="connsiteY16" fmla="*/ 2316574 h 6849667"/>
                  <a:gd name="connsiteX17" fmla="*/ 334692 w 6808002"/>
                  <a:gd name="connsiteY17" fmla="*/ 2430735 h 6849667"/>
                  <a:gd name="connsiteX18" fmla="*/ 250530 w 6808002"/>
                  <a:gd name="connsiteY18" fmla="*/ 2753219 h 6849667"/>
                  <a:gd name="connsiteX19" fmla="*/ 127202 w 6808002"/>
                  <a:gd name="connsiteY19" fmla="*/ 2812383 h 6849667"/>
                  <a:gd name="connsiteX20" fmla="*/ 78038 w 6808002"/>
                  <a:gd name="connsiteY20" fmla="*/ 3179032 h 6849667"/>
                  <a:gd name="connsiteX21" fmla="*/ 181366 w 6808002"/>
                  <a:gd name="connsiteY21" fmla="*/ 3268194 h 6849667"/>
                  <a:gd name="connsiteX22" fmla="*/ 181366 w 6808002"/>
                  <a:gd name="connsiteY22" fmla="*/ 3600678 h 6849667"/>
                  <a:gd name="connsiteX23" fmla="*/ 78871 w 6808002"/>
                  <a:gd name="connsiteY23" fmla="*/ 3690674 h 6849667"/>
                  <a:gd name="connsiteX24" fmla="*/ 128035 w 6808002"/>
                  <a:gd name="connsiteY24" fmla="*/ 4057322 h 6849667"/>
                  <a:gd name="connsiteX25" fmla="*/ 251363 w 6808002"/>
                  <a:gd name="connsiteY25" fmla="*/ 4116486 h 6849667"/>
                  <a:gd name="connsiteX26" fmla="*/ 335525 w 6808002"/>
                  <a:gd name="connsiteY26" fmla="*/ 4438971 h 6849667"/>
                  <a:gd name="connsiteX27" fmla="*/ 256363 w 6808002"/>
                  <a:gd name="connsiteY27" fmla="*/ 4553132 h 6849667"/>
                  <a:gd name="connsiteX28" fmla="*/ 394689 w 6808002"/>
                  <a:gd name="connsiteY28" fmla="*/ 4895615 h 6849667"/>
                  <a:gd name="connsiteX29" fmla="*/ 528016 w 6808002"/>
                  <a:gd name="connsiteY29" fmla="*/ 4920614 h 6849667"/>
                  <a:gd name="connsiteX30" fmla="*/ 695508 w 6808002"/>
                  <a:gd name="connsiteY30" fmla="*/ 5208100 h 6849667"/>
                  <a:gd name="connsiteX31" fmla="*/ 646344 w 6808002"/>
                  <a:gd name="connsiteY31" fmla="*/ 5337260 h 6849667"/>
                  <a:gd name="connsiteX32" fmla="*/ 867999 w 6808002"/>
                  <a:gd name="connsiteY32" fmla="*/ 5629746 h 6849667"/>
                  <a:gd name="connsiteX33" fmla="*/ 1006326 w 6808002"/>
                  <a:gd name="connsiteY33" fmla="*/ 5614747 h 6849667"/>
                  <a:gd name="connsiteX34" fmla="*/ 1242981 w 6808002"/>
                  <a:gd name="connsiteY34" fmla="*/ 5853069 h 6849667"/>
                  <a:gd name="connsiteX35" fmla="*/ 1227982 w 6808002"/>
                  <a:gd name="connsiteY35" fmla="*/ 5992228 h 6849667"/>
                  <a:gd name="connsiteX36" fmla="*/ 1518801 w 6808002"/>
                  <a:gd name="connsiteY36" fmla="*/ 6215551 h 6849667"/>
                  <a:gd name="connsiteX37" fmla="*/ 1647128 w 6808002"/>
                  <a:gd name="connsiteY37" fmla="*/ 6165554 h 6849667"/>
                  <a:gd name="connsiteX38" fmla="*/ 1932948 w 6808002"/>
                  <a:gd name="connsiteY38" fmla="*/ 6333878 h 6849667"/>
                  <a:gd name="connsiteX39" fmla="*/ 1957946 w 6808002"/>
                  <a:gd name="connsiteY39" fmla="*/ 6468039 h 6849667"/>
                  <a:gd name="connsiteX40" fmla="*/ 2297930 w 6808002"/>
                  <a:gd name="connsiteY40" fmla="*/ 6607199 h 6849667"/>
                  <a:gd name="connsiteX41" fmla="*/ 2411258 w 6808002"/>
                  <a:gd name="connsiteY41" fmla="*/ 6528036 h 6849667"/>
                  <a:gd name="connsiteX42" fmla="*/ 2732075 w 6808002"/>
                  <a:gd name="connsiteY42" fmla="*/ 6612198 h 6849667"/>
                  <a:gd name="connsiteX43" fmla="*/ 2791239 w 6808002"/>
                  <a:gd name="connsiteY43" fmla="*/ 6736359 h 6849667"/>
                  <a:gd name="connsiteX44" fmla="*/ 2929566 w 6808002"/>
                  <a:gd name="connsiteY44" fmla="*/ 6855520 h 6849667"/>
                  <a:gd name="connsiteX45" fmla="*/ 3049560 w 6808002"/>
                  <a:gd name="connsiteY45" fmla="*/ 6855520 h 6849667"/>
                  <a:gd name="connsiteX46" fmla="*/ 3157055 w 6808002"/>
                  <a:gd name="connsiteY46" fmla="*/ 6786357 h 6849667"/>
                  <a:gd name="connsiteX47" fmla="*/ 3246217 w 6808002"/>
                  <a:gd name="connsiteY47" fmla="*/ 6682195 h 6849667"/>
                  <a:gd name="connsiteX48" fmla="*/ 3577034 w 6808002"/>
                  <a:gd name="connsiteY48" fmla="*/ 6682195 h 6849667"/>
                  <a:gd name="connsiteX49" fmla="*/ 3666197 w 6808002"/>
                  <a:gd name="connsiteY49" fmla="*/ 6786357 h 6849667"/>
                  <a:gd name="connsiteX50" fmla="*/ 3769525 w 6808002"/>
                  <a:gd name="connsiteY50" fmla="*/ 6855520 h 6849667"/>
                  <a:gd name="connsiteX51" fmla="*/ 3897019 w 6808002"/>
                  <a:gd name="connsiteY51" fmla="*/ 6855520 h 6849667"/>
                  <a:gd name="connsiteX52" fmla="*/ 4031179 w 6808002"/>
                  <a:gd name="connsiteY52" fmla="*/ 6736359 h 6849667"/>
                  <a:gd name="connsiteX53" fmla="*/ 4090343 w 6808002"/>
                  <a:gd name="connsiteY53" fmla="*/ 6612198 h 6849667"/>
                  <a:gd name="connsiteX54" fmla="*/ 4411161 w 6808002"/>
                  <a:gd name="connsiteY54" fmla="*/ 6528036 h 6849667"/>
                  <a:gd name="connsiteX55" fmla="*/ 4524488 w 6808002"/>
                  <a:gd name="connsiteY55" fmla="*/ 6607199 h 6849667"/>
                  <a:gd name="connsiteX56" fmla="*/ 4864472 w 6808002"/>
                  <a:gd name="connsiteY56" fmla="*/ 6468039 h 6849667"/>
                  <a:gd name="connsiteX57" fmla="*/ 4889471 w 6808002"/>
                  <a:gd name="connsiteY57" fmla="*/ 6333878 h 6849667"/>
                  <a:gd name="connsiteX58" fmla="*/ 5175290 w 6808002"/>
                  <a:gd name="connsiteY58" fmla="*/ 6165554 h 6849667"/>
                  <a:gd name="connsiteX59" fmla="*/ 5303617 w 6808002"/>
                  <a:gd name="connsiteY59" fmla="*/ 6215551 h 6849667"/>
                  <a:gd name="connsiteX60" fmla="*/ 5594437 w 6808002"/>
                  <a:gd name="connsiteY60" fmla="*/ 5992228 h 6849667"/>
                  <a:gd name="connsiteX61" fmla="*/ 5579437 w 6808002"/>
                  <a:gd name="connsiteY61" fmla="*/ 5853069 h 6849667"/>
                  <a:gd name="connsiteX62" fmla="*/ 5816092 w 6808002"/>
                  <a:gd name="connsiteY62" fmla="*/ 5614747 h 6849667"/>
                  <a:gd name="connsiteX63" fmla="*/ 5954419 w 6808002"/>
                  <a:gd name="connsiteY63" fmla="*/ 5629746 h 6849667"/>
                  <a:gd name="connsiteX64" fmla="*/ 6176075 w 6808002"/>
                  <a:gd name="connsiteY64" fmla="*/ 5337260 h 6849667"/>
                  <a:gd name="connsiteX65" fmla="*/ 6126910 w 6808002"/>
                  <a:gd name="connsiteY65" fmla="*/ 5208100 h 6849667"/>
                  <a:gd name="connsiteX66" fmla="*/ 6294402 w 6808002"/>
                  <a:gd name="connsiteY66" fmla="*/ 4920614 h 6849667"/>
                  <a:gd name="connsiteX67" fmla="*/ 6427729 w 6808002"/>
                  <a:gd name="connsiteY67" fmla="*/ 4895615 h 6849667"/>
                  <a:gd name="connsiteX68" fmla="*/ 6566056 w 6808002"/>
                  <a:gd name="connsiteY68" fmla="*/ 4553132 h 6849667"/>
                  <a:gd name="connsiteX69" fmla="*/ 6486893 w 6808002"/>
                  <a:gd name="connsiteY69" fmla="*/ 4438971 h 6849667"/>
                  <a:gd name="connsiteX70" fmla="*/ 6571055 w 6808002"/>
                  <a:gd name="connsiteY70" fmla="*/ 4116486 h 6849667"/>
                  <a:gd name="connsiteX71" fmla="*/ 6694383 w 6808002"/>
                  <a:gd name="connsiteY71" fmla="*/ 4057322 h 6849667"/>
                  <a:gd name="connsiteX72" fmla="*/ 6811877 w 6808002"/>
                  <a:gd name="connsiteY72" fmla="*/ 3879831 h 6849667"/>
                  <a:gd name="connsiteX73" fmla="*/ 6811877 w 6808002"/>
                  <a:gd name="connsiteY73" fmla="*/ 3828167 h 6849667"/>
                  <a:gd name="connsiteX74" fmla="*/ 6733547 w 6808002"/>
                  <a:gd name="connsiteY74" fmla="*/ 3679841 h 6849667"/>
                  <a:gd name="connsiteX75" fmla="*/ 6629386 w 6808002"/>
                  <a:gd name="connsiteY75" fmla="*/ 3591512 h 6849667"/>
                  <a:gd name="connsiteX76" fmla="*/ 6629386 w 6808002"/>
                  <a:gd name="connsiteY76" fmla="*/ 3259028 h 6849667"/>
                  <a:gd name="connsiteX77" fmla="*/ 6732714 w 6808002"/>
                  <a:gd name="connsiteY77" fmla="*/ 3169866 h 6849667"/>
                  <a:gd name="connsiteX78" fmla="*/ 6811044 w 6808002"/>
                  <a:gd name="connsiteY78" fmla="*/ 3013207 h 6849667"/>
                  <a:gd name="connsiteX79" fmla="*/ 6811044 w 6808002"/>
                  <a:gd name="connsiteY79" fmla="*/ 2990708 h 6849667"/>
                  <a:gd name="connsiteX80" fmla="*/ 6683550 w 6808002"/>
                  <a:gd name="connsiteY80" fmla="*/ 2803217 h 6849667"/>
                  <a:gd name="connsiteX81" fmla="*/ 6560223 w 6808002"/>
                  <a:gd name="connsiteY81" fmla="*/ 2744053 h 6849667"/>
                  <a:gd name="connsiteX82" fmla="*/ 6476060 w 6808002"/>
                  <a:gd name="connsiteY82" fmla="*/ 2421569 h 6849667"/>
                  <a:gd name="connsiteX83" fmla="*/ 6555223 w 6808002"/>
                  <a:gd name="connsiteY83" fmla="*/ 2307407 h 6849667"/>
                  <a:gd name="connsiteX84" fmla="*/ 6416896 w 6808002"/>
                  <a:gd name="connsiteY84" fmla="*/ 1964924 h 6849667"/>
                  <a:gd name="connsiteX85" fmla="*/ 6283569 w 6808002"/>
                  <a:gd name="connsiteY85" fmla="*/ 1939925 h 6849667"/>
                  <a:gd name="connsiteX86" fmla="*/ 6116078 w 6808002"/>
                  <a:gd name="connsiteY86" fmla="*/ 1652439 h 6849667"/>
                  <a:gd name="connsiteX87" fmla="*/ 6165242 w 6808002"/>
                  <a:gd name="connsiteY87" fmla="*/ 1523279 h 6849667"/>
                  <a:gd name="connsiteX88" fmla="*/ 5943586 w 6808002"/>
                  <a:gd name="connsiteY88" fmla="*/ 1230793 h 6849667"/>
                  <a:gd name="connsiteX89" fmla="*/ 5805260 w 6808002"/>
                  <a:gd name="connsiteY89" fmla="*/ 1245792 h 6849667"/>
                  <a:gd name="connsiteX90" fmla="*/ 5568604 w 6808002"/>
                  <a:gd name="connsiteY90" fmla="*/ 1007471 h 6849667"/>
                  <a:gd name="connsiteX91" fmla="*/ 5583603 w 6808002"/>
                  <a:gd name="connsiteY91" fmla="*/ 868311 h 6849667"/>
                  <a:gd name="connsiteX92" fmla="*/ 5292784 w 6808002"/>
                  <a:gd name="connsiteY92" fmla="*/ 644988 h 6849667"/>
                  <a:gd name="connsiteX93" fmla="*/ 5164457 w 6808002"/>
                  <a:gd name="connsiteY93" fmla="*/ 694986 h 6849667"/>
                  <a:gd name="connsiteX94" fmla="*/ 4878638 w 6808002"/>
                  <a:gd name="connsiteY94" fmla="*/ 526661 h 6849667"/>
                  <a:gd name="connsiteX95" fmla="*/ 4853639 w 6808002"/>
                  <a:gd name="connsiteY95" fmla="*/ 392500 h 6849667"/>
                  <a:gd name="connsiteX96" fmla="*/ 4513656 w 6808002"/>
                  <a:gd name="connsiteY96" fmla="*/ 253341 h 6849667"/>
                  <a:gd name="connsiteX97" fmla="*/ 4399495 w 6808002"/>
                  <a:gd name="connsiteY97" fmla="*/ 332503 h 6849667"/>
                  <a:gd name="connsiteX98" fmla="*/ 4078677 w 6808002"/>
                  <a:gd name="connsiteY98" fmla="*/ 248341 h 6849667"/>
                  <a:gd name="connsiteX99" fmla="*/ 4019513 w 6808002"/>
                  <a:gd name="connsiteY99" fmla="*/ 124180 h 6849667"/>
                  <a:gd name="connsiteX100" fmla="*/ 3857854 w 6808002"/>
                  <a:gd name="connsiteY100" fmla="*/ 20 h 6849667"/>
                  <a:gd name="connsiteX101" fmla="*/ 3784524 w 6808002"/>
                  <a:gd name="connsiteY101" fmla="*/ 20 h 6849667"/>
                  <a:gd name="connsiteX102" fmla="*/ 3654531 w 6808002"/>
                  <a:gd name="connsiteY102" fmla="*/ 74183 h 6849667"/>
                  <a:gd name="connsiteX103" fmla="*/ 3566202 w 6808002"/>
                  <a:gd name="connsiteY103" fmla="*/ 178344 h 6849667"/>
                  <a:gd name="connsiteX104" fmla="*/ 3235384 w 6808002"/>
                  <a:gd name="connsiteY104" fmla="*/ 178344 h 6849667"/>
                  <a:gd name="connsiteX105" fmla="*/ 3151222 w 6808002"/>
                  <a:gd name="connsiteY105" fmla="*/ 79182 h 6849667"/>
                  <a:gd name="connsiteX106" fmla="*/ 2982897 w 6808002"/>
                  <a:gd name="connsiteY106" fmla="*/ 20 h 6849667"/>
                  <a:gd name="connsiteX107" fmla="*/ 2982063 w 6808002"/>
                  <a:gd name="connsiteY107" fmla="*/ 20 h 6849667"/>
                  <a:gd name="connsiteX108" fmla="*/ 2786240 w 6808002"/>
                  <a:gd name="connsiteY108" fmla="*/ 129180 h 6849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6808002" h="6849667">
                    <a:moveTo>
                      <a:pt x="2786240" y="129180"/>
                    </a:moveTo>
                    <a:lnTo>
                      <a:pt x="2727076" y="253341"/>
                    </a:lnTo>
                    <a:cubicBezTo>
                      <a:pt x="2672912" y="377501"/>
                      <a:pt x="2514586" y="416666"/>
                      <a:pt x="2406258" y="337503"/>
                    </a:cubicBezTo>
                    <a:lnTo>
                      <a:pt x="2293763" y="258340"/>
                    </a:lnTo>
                    <a:cubicBezTo>
                      <a:pt x="2165436" y="164178"/>
                      <a:pt x="1982945" y="243341"/>
                      <a:pt x="1953780" y="397500"/>
                    </a:cubicBezTo>
                    <a:lnTo>
                      <a:pt x="1928781" y="531660"/>
                    </a:lnTo>
                    <a:cubicBezTo>
                      <a:pt x="1903782" y="665821"/>
                      <a:pt x="1766289" y="744983"/>
                      <a:pt x="1642962" y="699986"/>
                    </a:cubicBezTo>
                    <a:lnTo>
                      <a:pt x="1514635" y="649988"/>
                    </a:lnTo>
                    <a:cubicBezTo>
                      <a:pt x="1366309" y="595824"/>
                      <a:pt x="1208816" y="714151"/>
                      <a:pt x="1223815" y="873310"/>
                    </a:cubicBezTo>
                    <a:lnTo>
                      <a:pt x="1238815" y="1012470"/>
                    </a:lnTo>
                    <a:cubicBezTo>
                      <a:pt x="1253814" y="1146631"/>
                      <a:pt x="1140486" y="1260792"/>
                      <a:pt x="1002160" y="1250792"/>
                    </a:cubicBezTo>
                    <a:lnTo>
                      <a:pt x="868833" y="1240793"/>
                    </a:lnTo>
                    <a:cubicBezTo>
                      <a:pt x="709674" y="1224960"/>
                      <a:pt x="591346" y="1384119"/>
                      <a:pt x="645510" y="1532445"/>
                    </a:cubicBezTo>
                    <a:lnTo>
                      <a:pt x="694675" y="1661605"/>
                    </a:lnTo>
                    <a:cubicBezTo>
                      <a:pt x="743839" y="1790766"/>
                      <a:pt x="660510" y="1929092"/>
                      <a:pt x="527183" y="1949091"/>
                    </a:cubicBezTo>
                    <a:lnTo>
                      <a:pt x="393856" y="1974090"/>
                    </a:lnTo>
                    <a:cubicBezTo>
                      <a:pt x="236364" y="1999089"/>
                      <a:pt x="162200" y="2182414"/>
                      <a:pt x="255529" y="2316574"/>
                    </a:cubicBezTo>
                    <a:lnTo>
                      <a:pt x="334692" y="2430735"/>
                    </a:lnTo>
                    <a:cubicBezTo>
                      <a:pt x="413855" y="2539896"/>
                      <a:pt x="373857" y="2698222"/>
                      <a:pt x="250530" y="2753219"/>
                    </a:cubicBezTo>
                    <a:lnTo>
                      <a:pt x="127202" y="2812383"/>
                    </a:lnTo>
                    <a:cubicBezTo>
                      <a:pt x="-16124" y="2876547"/>
                      <a:pt x="-45289" y="3074870"/>
                      <a:pt x="78038" y="3179032"/>
                    </a:cubicBezTo>
                    <a:lnTo>
                      <a:pt x="181366" y="3268194"/>
                    </a:lnTo>
                    <a:cubicBezTo>
                      <a:pt x="284695" y="3352357"/>
                      <a:pt x="284695" y="3516515"/>
                      <a:pt x="181366" y="3600678"/>
                    </a:cubicBezTo>
                    <a:lnTo>
                      <a:pt x="78871" y="3690674"/>
                    </a:lnTo>
                    <a:cubicBezTo>
                      <a:pt x="-44456" y="3794835"/>
                      <a:pt x="-19457" y="3988159"/>
                      <a:pt x="128035" y="4057322"/>
                    </a:cubicBezTo>
                    <a:lnTo>
                      <a:pt x="251363" y="4116486"/>
                    </a:lnTo>
                    <a:cubicBezTo>
                      <a:pt x="374690" y="4170650"/>
                      <a:pt x="413855" y="4329809"/>
                      <a:pt x="335525" y="4438971"/>
                    </a:cubicBezTo>
                    <a:lnTo>
                      <a:pt x="256363" y="4553132"/>
                    </a:lnTo>
                    <a:cubicBezTo>
                      <a:pt x="163034" y="4682292"/>
                      <a:pt x="241363" y="4865617"/>
                      <a:pt x="394689" y="4895615"/>
                    </a:cubicBezTo>
                    <a:lnTo>
                      <a:pt x="528016" y="4920614"/>
                    </a:lnTo>
                    <a:cubicBezTo>
                      <a:pt x="661343" y="4945613"/>
                      <a:pt x="740506" y="5083939"/>
                      <a:pt x="695508" y="5208100"/>
                    </a:cubicBezTo>
                    <a:lnTo>
                      <a:pt x="646344" y="5337260"/>
                    </a:lnTo>
                    <a:cubicBezTo>
                      <a:pt x="592180" y="5486420"/>
                      <a:pt x="710507" y="5644746"/>
                      <a:pt x="867999" y="5629746"/>
                    </a:cubicBezTo>
                    <a:lnTo>
                      <a:pt x="1006326" y="5614747"/>
                    </a:lnTo>
                    <a:cubicBezTo>
                      <a:pt x="1139653" y="5599748"/>
                      <a:pt x="1252981" y="5713909"/>
                      <a:pt x="1242981" y="5853069"/>
                    </a:cubicBezTo>
                    <a:lnTo>
                      <a:pt x="1227982" y="5992228"/>
                    </a:lnTo>
                    <a:cubicBezTo>
                      <a:pt x="1212983" y="6150554"/>
                      <a:pt x="1371308" y="6269715"/>
                      <a:pt x="1518801" y="6215551"/>
                    </a:cubicBezTo>
                    <a:lnTo>
                      <a:pt x="1647128" y="6165554"/>
                    </a:lnTo>
                    <a:cubicBezTo>
                      <a:pt x="1775455" y="6115556"/>
                      <a:pt x="1913782" y="6200552"/>
                      <a:pt x="1932948" y="6333878"/>
                    </a:cubicBezTo>
                    <a:lnTo>
                      <a:pt x="1957946" y="6468039"/>
                    </a:lnTo>
                    <a:cubicBezTo>
                      <a:pt x="1982945" y="6626364"/>
                      <a:pt x="2165436" y="6701361"/>
                      <a:pt x="2297930" y="6607199"/>
                    </a:cubicBezTo>
                    <a:lnTo>
                      <a:pt x="2411258" y="6528036"/>
                    </a:lnTo>
                    <a:cubicBezTo>
                      <a:pt x="2519586" y="6448873"/>
                      <a:pt x="2677911" y="6488038"/>
                      <a:pt x="2732075" y="6612198"/>
                    </a:cubicBezTo>
                    <a:lnTo>
                      <a:pt x="2791239" y="6736359"/>
                    </a:lnTo>
                    <a:cubicBezTo>
                      <a:pt x="2818738" y="6798023"/>
                      <a:pt x="2871235" y="6838854"/>
                      <a:pt x="2929566" y="6855520"/>
                    </a:cubicBezTo>
                    <a:lnTo>
                      <a:pt x="3049560" y="6855520"/>
                    </a:lnTo>
                    <a:cubicBezTo>
                      <a:pt x="3089558" y="6844687"/>
                      <a:pt x="3127056" y="6822188"/>
                      <a:pt x="3157055" y="6786357"/>
                    </a:cubicBezTo>
                    <a:lnTo>
                      <a:pt x="3246217" y="6682195"/>
                    </a:lnTo>
                    <a:cubicBezTo>
                      <a:pt x="3330380" y="6578034"/>
                      <a:pt x="3492872" y="6578034"/>
                      <a:pt x="3577034" y="6682195"/>
                    </a:cubicBezTo>
                    <a:lnTo>
                      <a:pt x="3666197" y="6786357"/>
                    </a:lnTo>
                    <a:cubicBezTo>
                      <a:pt x="3695362" y="6821355"/>
                      <a:pt x="3731193" y="6843854"/>
                      <a:pt x="3769525" y="6855520"/>
                    </a:cubicBezTo>
                    <a:lnTo>
                      <a:pt x="3897019" y="6855520"/>
                    </a:lnTo>
                    <a:cubicBezTo>
                      <a:pt x="3952849" y="6838021"/>
                      <a:pt x="4002847" y="6798023"/>
                      <a:pt x="4031179" y="6736359"/>
                    </a:cubicBezTo>
                    <a:lnTo>
                      <a:pt x="4090343" y="6612198"/>
                    </a:lnTo>
                    <a:cubicBezTo>
                      <a:pt x="4144507" y="6488038"/>
                      <a:pt x="4302833" y="6448873"/>
                      <a:pt x="4411161" y="6528036"/>
                    </a:cubicBezTo>
                    <a:lnTo>
                      <a:pt x="4524488" y="6607199"/>
                    </a:lnTo>
                    <a:cubicBezTo>
                      <a:pt x="4652816" y="6701361"/>
                      <a:pt x="4835307" y="6622198"/>
                      <a:pt x="4864472" y="6468039"/>
                    </a:cubicBezTo>
                    <a:lnTo>
                      <a:pt x="4889471" y="6333878"/>
                    </a:lnTo>
                    <a:cubicBezTo>
                      <a:pt x="4914469" y="6199718"/>
                      <a:pt x="5051963" y="6120556"/>
                      <a:pt x="5175290" y="6165554"/>
                    </a:cubicBezTo>
                    <a:lnTo>
                      <a:pt x="5303617" y="6215551"/>
                    </a:lnTo>
                    <a:cubicBezTo>
                      <a:pt x="5451943" y="6269715"/>
                      <a:pt x="5609436" y="6151388"/>
                      <a:pt x="5594437" y="5992228"/>
                    </a:cubicBezTo>
                    <a:lnTo>
                      <a:pt x="5579437" y="5853069"/>
                    </a:lnTo>
                    <a:cubicBezTo>
                      <a:pt x="5564438" y="5718908"/>
                      <a:pt x="5677766" y="5604747"/>
                      <a:pt x="5816092" y="5614747"/>
                    </a:cubicBezTo>
                    <a:lnTo>
                      <a:pt x="5954419" y="5629746"/>
                    </a:lnTo>
                    <a:cubicBezTo>
                      <a:pt x="6111911" y="5644746"/>
                      <a:pt x="6230239" y="5485586"/>
                      <a:pt x="6176075" y="5337260"/>
                    </a:cubicBezTo>
                    <a:lnTo>
                      <a:pt x="6126910" y="5208100"/>
                    </a:lnTo>
                    <a:cubicBezTo>
                      <a:pt x="6077746" y="5078940"/>
                      <a:pt x="6161076" y="4940613"/>
                      <a:pt x="6294402" y="4920614"/>
                    </a:cubicBezTo>
                    <a:lnTo>
                      <a:pt x="6427729" y="4895615"/>
                    </a:lnTo>
                    <a:cubicBezTo>
                      <a:pt x="6585221" y="4870616"/>
                      <a:pt x="6659385" y="4687292"/>
                      <a:pt x="6566056" y="4553132"/>
                    </a:cubicBezTo>
                    <a:lnTo>
                      <a:pt x="6486893" y="4438971"/>
                    </a:lnTo>
                    <a:cubicBezTo>
                      <a:pt x="6407730" y="4329809"/>
                      <a:pt x="6447728" y="4171484"/>
                      <a:pt x="6571055" y="4116486"/>
                    </a:cubicBezTo>
                    <a:lnTo>
                      <a:pt x="6694383" y="4057322"/>
                    </a:lnTo>
                    <a:cubicBezTo>
                      <a:pt x="6763546" y="4019824"/>
                      <a:pt x="6804377" y="3952327"/>
                      <a:pt x="6811877" y="3879831"/>
                    </a:cubicBezTo>
                    <a:lnTo>
                      <a:pt x="6811877" y="3828167"/>
                    </a:lnTo>
                    <a:cubicBezTo>
                      <a:pt x="6806044" y="3773169"/>
                      <a:pt x="6780212" y="3719839"/>
                      <a:pt x="6733547" y="3679841"/>
                    </a:cubicBezTo>
                    <a:lnTo>
                      <a:pt x="6629386" y="3591512"/>
                    </a:lnTo>
                    <a:cubicBezTo>
                      <a:pt x="6526058" y="3502349"/>
                      <a:pt x="6526058" y="3343191"/>
                      <a:pt x="6629386" y="3259028"/>
                    </a:cubicBezTo>
                    <a:lnTo>
                      <a:pt x="6732714" y="3169866"/>
                    </a:lnTo>
                    <a:cubicBezTo>
                      <a:pt x="6782712" y="3127368"/>
                      <a:pt x="6807711" y="3070704"/>
                      <a:pt x="6811044" y="3013207"/>
                    </a:cubicBezTo>
                    <a:lnTo>
                      <a:pt x="6811044" y="2990708"/>
                    </a:lnTo>
                    <a:cubicBezTo>
                      <a:pt x="6806878" y="2914045"/>
                      <a:pt x="6763546" y="2840715"/>
                      <a:pt x="6683550" y="2803217"/>
                    </a:cubicBezTo>
                    <a:lnTo>
                      <a:pt x="6560223" y="2744053"/>
                    </a:lnTo>
                    <a:cubicBezTo>
                      <a:pt x="6436895" y="2689889"/>
                      <a:pt x="6397730" y="2530730"/>
                      <a:pt x="6476060" y="2421569"/>
                    </a:cubicBezTo>
                    <a:lnTo>
                      <a:pt x="6555223" y="2307407"/>
                    </a:lnTo>
                    <a:cubicBezTo>
                      <a:pt x="6648552" y="2178247"/>
                      <a:pt x="6570222" y="1994923"/>
                      <a:pt x="6416896" y="1964924"/>
                    </a:cubicBezTo>
                    <a:lnTo>
                      <a:pt x="6283569" y="1939925"/>
                    </a:lnTo>
                    <a:cubicBezTo>
                      <a:pt x="6150242" y="1914927"/>
                      <a:pt x="6071080" y="1776600"/>
                      <a:pt x="6116078" y="1652439"/>
                    </a:cubicBezTo>
                    <a:lnTo>
                      <a:pt x="6165242" y="1523279"/>
                    </a:lnTo>
                    <a:cubicBezTo>
                      <a:pt x="6219406" y="1374119"/>
                      <a:pt x="6101078" y="1215794"/>
                      <a:pt x="5943586" y="1230793"/>
                    </a:cubicBezTo>
                    <a:lnTo>
                      <a:pt x="5805260" y="1245792"/>
                    </a:lnTo>
                    <a:cubicBezTo>
                      <a:pt x="5671933" y="1260792"/>
                      <a:pt x="5558605" y="1146631"/>
                      <a:pt x="5568604" y="1007471"/>
                    </a:cubicBezTo>
                    <a:lnTo>
                      <a:pt x="5583603" y="868311"/>
                    </a:lnTo>
                    <a:cubicBezTo>
                      <a:pt x="5598603" y="709985"/>
                      <a:pt x="5440277" y="590824"/>
                      <a:pt x="5292784" y="644988"/>
                    </a:cubicBezTo>
                    <a:lnTo>
                      <a:pt x="5164457" y="694986"/>
                    </a:lnTo>
                    <a:cubicBezTo>
                      <a:pt x="5036130" y="744983"/>
                      <a:pt x="4897803" y="659987"/>
                      <a:pt x="4878638" y="526661"/>
                    </a:cubicBezTo>
                    <a:lnTo>
                      <a:pt x="4853639" y="392500"/>
                    </a:lnTo>
                    <a:cubicBezTo>
                      <a:pt x="4828640" y="234175"/>
                      <a:pt x="4646149" y="159178"/>
                      <a:pt x="4513656" y="253341"/>
                    </a:cubicBezTo>
                    <a:lnTo>
                      <a:pt x="4399495" y="332503"/>
                    </a:lnTo>
                    <a:cubicBezTo>
                      <a:pt x="4291166" y="411666"/>
                      <a:pt x="4132841" y="372501"/>
                      <a:pt x="4078677" y="248341"/>
                    </a:cubicBezTo>
                    <a:lnTo>
                      <a:pt x="4019513" y="124180"/>
                    </a:lnTo>
                    <a:cubicBezTo>
                      <a:pt x="3988681" y="54184"/>
                      <a:pt x="3926184" y="11686"/>
                      <a:pt x="3857854" y="20"/>
                    </a:cubicBezTo>
                    <a:lnTo>
                      <a:pt x="3784524" y="20"/>
                    </a:lnTo>
                    <a:cubicBezTo>
                      <a:pt x="3736193" y="8352"/>
                      <a:pt x="3690362" y="31685"/>
                      <a:pt x="3654531" y="74183"/>
                    </a:cubicBezTo>
                    <a:lnTo>
                      <a:pt x="3566202" y="178344"/>
                    </a:lnTo>
                    <a:cubicBezTo>
                      <a:pt x="3477039" y="282506"/>
                      <a:pt x="3319547" y="282506"/>
                      <a:pt x="3235384" y="178344"/>
                    </a:cubicBezTo>
                    <a:lnTo>
                      <a:pt x="3151222" y="79182"/>
                    </a:lnTo>
                    <a:cubicBezTo>
                      <a:pt x="3106224" y="25018"/>
                      <a:pt x="3044560" y="-814"/>
                      <a:pt x="2982897" y="20"/>
                    </a:cubicBezTo>
                    <a:lnTo>
                      <a:pt x="2982063" y="20"/>
                    </a:lnTo>
                    <a:cubicBezTo>
                      <a:pt x="2902901" y="853"/>
                      <a:pt x="2825404" y="45017"/>
                      <a:pt x="2786240" y="1291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3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Graphic 23">
                <a:extLst>
                  <a:ext uri="{FF2B5EF4-FFF2-40B4-BE49-F238E27FC236}">
                    <a16:creationId xmlns:a16="http://schemas.microsoft.com/office/drawing/2014/main" id="{1ED49C78-52B4-4243-9057-26CA174E9053}"/>
                  </a:ext>
                </a:extLst>
              </p:cNvPr>
              <p:cNvSpPr/>
              <p:nvPr/>
            </p:nvSpPr>
            <p:spPr>
              <a:xfrm>
                <a:off x="7804960" y="1368293"/>
                <a:ext cx="2821808" cy="2839077"/>
              </a:xfrm>
              <a:custGeom>
                <a:avLst/>
                <a:gdLst>
                  <a:gd name="connsiteX0" fmla="*/ 1768155 w 4319084"/>
                  <a:gd name="connsiteY0" fmla="*/ 81953 h 4345517"/>
                  <a:gd name="connsiteX1" fmla="*/ 1730621 w 4319084"/>
                  <a:gd name="connsiteY1" fmla="*/ 160723 h 4345517"/>
                  <a:gd name="connsiteX2" fmla="*/ 1527090 w 4319084"/>
                  <a:gd name="connsiteY2" fmla="*/ 214116 h 4345517"/>
                  <a:gd name="connsiteX3" fmla="*/ 1455722 w 4319084"/>
                  <a:gd name="connsiteY3" fmla="*/ 163894 h 4345517"/>
                  <a:gd name="connsiteX4" fmla="*/ 1240032 w 4319084"/>
                  <a:gd name="connsiteY4" fmla="*/ 252179 h 4345517"/>
                  <a:gd name="connsiteX5" fmla="*/ 1224173 w 4319084"/>
                  <a:gd name="connsiteY5" fmla="*/ 337292 h 4345517"/>
                  <a:gd name="connsiteX6" fmla="*/ 1042845 w 4319084"/>
                  <a:gd name="connsiteY6" fmla="*/ 444080 h 4345517"/>
                  <a:gd name="connsiteX7" fmla="*/ 961433 w 4319084"/>
                  <a:gd name="connsiteY7" fmla="*/ 412361 h 4345517"/>
                  <a:gd name="connsiteX8" fmla="*/ 776933 w 4319084"/>
                  <a:gd name="connsiteY8" fmla="*/ 554039 h 4345517"/>
                  <a:gd name="connsiteX9" fmla="*/ 786449 w 4319084"/>
                  <a:gd name="connsiteY9" fmla="*/ 642324 h 4345517"/>
                  <a:gd name="connsiteX10" fmla="*/ 636312 w 4319084"/>
                  <a:gd name="connsiteY10" fmla="*/ 793519 h 4345517"/>
                  <a:gd name="connsiteX11" fmla="*/ 551727 w 4319084"/>
                  <a:gd name="connsiteY11" fmla="*/ 787175 h 4345517"/>
                  <a:gd name="connsiteX12" fmla="*/ 410049 w 4319084"/>
                  <a:gd name="connsiteY12" fmla="*/ 972203 h 4345517"/>
                  <a:gd name="connsiteX13" fmla="*/ 441239 w 4319084"/>
                  <a:gd name="connsiteY13" fmla="*/ 1054144 h 4345517"/>
                  <a:gd name="connsiteX14" fmla="*/ 334980 w 4319084"/>
                  <a:gd name="connsiteY14" fmla="*/ 1236529 h 4345517"/>
                  <a:gd name="connsiteX15" fmla="*/ 250396 w 4319084"/>
                  <a:gd name="connsiteY15" fmla="*/ 1252388 h 4345517"/>
                  <a:gd name="connsiteX16" fmla="*/ 162640 w 4319084"/>
                  <a:gd name="connsiteY16" fmla="*/ 1469664 h 4345517"/>
                  <a:gd name="connsiteX17" fmla="*/ 212862 w 4319084"/>
                  <a:gd name="connsiteY17" fmla="*/ 1542090 h 4345517"/>
                  <a:gd name="connsiteX18" fmla="*/ 159468 w 4319084"/>
                  <a:gd name="connsiteY18" fmla="*/ 1746678 h 4345517"/>
                  <a:gd name="connsiteX19" fmla="*/ 81227 w 4319084"/>
                  <a:gd name="connsiteY19" fmla="*/ 1784212 h 4345517"/>
                  <a:gd name="connsiteX20" fmla="*/ 50037 w 4319084"/>
                  <a:gd name="connsiteY20" fmla="*/ 2016819 h 4345517"/>
                  <a:gd name="connsiteX21" fmla="*/ 115590 w 4319084"/>
                  <a:gd name="connsiteY21" fmla="*/ 2073385 h 4345517"/>
                  <a:gd name="connsiteX22" fmla="*/ 115590 w 4319084"/>
                  <a:gd name="connsiteY22" fmla="*/ 2284317 h 4345517"/>
                  <a:gd name="connsiteX23" fmla="*/ 50037 w 4319084"/>
                  <a:gd name="connsiteY23" fmla="*/ 2340882 h 4345517"/>
                  <a:gd name="connsiteX24" fmla="*/ 81227 w 4319084"/>
                  <a:gd name="connsiteY24" fmla="*/ 2573489 h 4345517"/>
                  <a:gd name="connsiteX25" fmla="*/ 159468 w 4319084"/>
                  <a:gd name="connsiteY25" fmla="*/ 2611023 h 4345517"/>
                  <a:gd name="connsiteX26" fmla="*/ 212862 w 4319084"/>
                  <a:gd name="connsiteY26" fmla="*/ 2815612 h 4345517"/>
                  <a:gd name="connsiteX27" fmla="*/ 162640 w 4319084"/>
                  <a:gd name="connsiteY27" fmla="*/ 2888037 h 4345517"/>
                  <a:gd name="connsiteX28" fmla="*/ 250396 w 4319084"/>
                  <a:gd name="connsiteY28" fmla="*/ 3105313 h 4345517"/>
                  <a:gd name="connsiteX29" fmla="*/ 334980 w 4319084"/>
                  <a:gd name="connsiteY29" fmla="*/ 3121173 h 4345517"/>
                  <a:gd name="connsiteX30" fmla="*/ 441239 w 4319084"/>
                  <a:gd name="connsiteY30" fmla="*/ 3303557 h 4345517"/>
                  <a:gd name="connsiteX31" fmla="*/ 410049 w 4319084"/>
                  <a:gd name="connsiteY31" fmla="*/ 3385498 h 4345517"/>
                  <a:gd name="connsiteX32" fmla="*/ 550670 w 4319084"/>
                  <a:gd name="connsiteY32" fmla="*/ 3571055 h 4345517"/>
                  <a:gd name="connsiteX33" fmla="*/ 638426 w 4319084"/>
                  <a:gd name="connsiteY33" fmla="*/ 3561539 h 4345517"/>
                  <a:gd name="connsiteX34" fmla="*/ 788563 w 4319084"/>
                  <a:gd name="connsiteY34" fmla="*/ 3712734 h 4345517"/>
                  <a:gd name="connsiteX35" fmla="*/ 779048 w 4319084"/>
                  <a:gd name="connsiteY35" fmla="*/ 3801019 h 4345517"/>
                  <a:gd name="connsiteX36" fmla="*/ 963547 w 4319084"/>
                  <a:gd name="connsiteY36" fmla="*/ 3942697 h 4345517"/>
                  <a:gd name="connsiteX37" fmla="*/ 1044960 w 4319084"/>
                  <a:gd name="connsiteY37" fmla="*/ 3910978 h 4345517"/>
                  <a:gd name="connsiteX38" fmla="*/ 1226287 w 4319084"/>
                  <a:gd name="connsiteY38" fmla="*/ 4017766 h 4345517"/>
                  <a:gd name="connsiteX39" fmla="*/ 1242147 w 4319084"/>
                  <a:gd name="connsiteY39" fmla="*/ 4102879 h 4345517"/>
                  <a:gd name="connsiteX40" fmla="*/ 1457837 w 4319084"/>
                  <a:gd name="connsiteY40" fmla="*/ 4191163 h 4345517"/>
                  <a:gd name="connsiteX41" fmla="*/ 1529733 w 4319084"/>
                  <a:gd name="connsiteY41" fmla="*/ 4140942 h 4345517"/>
                  <a:gd name="connsiteX42" fmla="*/ 1733264 w 4319084"/>
                  <a:gd name="connsiteY42" fmla="*/ 4194336 h 4345517"/>
                  <a:gd name="connsiteX43" fmla="*/ 1770798 w 4319084"/>
                  <a:gd name="connsiteY43" fmla="*/ 4273105 h 4345517"/>
                  <a:gd name="connsiteX44" fmla="*/ 1858555 w 4319084"/>
                  <a:gd name="connsiteY44" fmla="*/ 4348702 h 4345517"/>
                  <a:gd name="connsiteX45" fmla="*/ 1935209 w 4319084"/>
                  <a:gd name="connsiteY45" fmla="*/ 4348702 h 4345517"/>
                  <a:gd name="connsiteX46" fmla="*/ 2003405 w 4319084"/>
                  <a:gd name="connsiteY46" fmla="*/ 4304824 h 4345517"/>
                  <a:gd name="connsiteX47" fmla="*/ 2059971 w 4319084"/>
                  <a:gd name="connsiteY47" fmla="*/ 4238742 h 4345517"/>
                  <a:gd name="connsiteX48" fmla="*/ 2269846 w 4319084"/>
                  <a:gd name="connsiteY48" fmla="*/ 4238742 h 4345517"/>
                  <a:gd name="connsiteX49" fmla="*/ 2326412 w 4319084"/>
                  <a:gd name="connsiteY49" fmla="*/ 4304824 h 4345517"/>
                  <a:gd name="connsiteX50" fmla="*/ 2391964 w 4319084"/>
                  <a:gd name="connsiteY50" fmla="*/ 4348702 h 4345517"/>
                  <a:gd name="connsiteX51" fmla="*/ 2472848 w 4319084"/>
                  <a:gd name="connsiteY51" fmla="*/ 4348702 h 4345517"/>
                  <a:gd name="connsiteX52" fmla="*/ 2557961 w 4319084"/>
                  <a:gd name="connsiteY52" fmla="*/ 4273105 h 4345517"/>
                  <a:gd name="connsiteX53" fmla="*/ 2595495 w 4319084"/>
                  <a:gd name="connsiteY53" fmla="*/ 4194336 h 4345517"/>
                  <a:gd name="connsiteX54" fmla="*/ 2799026 w 4319084"/>
                  <a:gd name="connsiteY54" fmla="*/ 4140942 h 4345517"/>
                  <a:gd name="connsiteX55" fmla="*/ 2870923 w 4319084"/>
                  <a:gd name="connsiteY55" fmla="*/ 4191163 h 4345517"/>
                  <a:gd name="connsiteX56" fmla="*/ 3086613 w 4319084"/>
                  <a:gd name="connsiteY56" fmla="*/ 4102879 h 4345517"/>
                  <a:gd name="connsiteX57" fmla="*/ 3102472 w 4319084"/>
                  <a:gd name="connsiteY57" fmla="*/ 4017766 h 4345517"/>
                  <a:gd name="connsiteX58" fmla="*/ 3283800 w 4319084"/>
                  <a:gd name="connsiteY58" fmla="*/ 3910978 h 4345517"/>
                  <a:gd name="connsiteX59" fmla="*/ 3365212 w 4319084"/>
                  <a:gd name="connsiteY59" fmla="*/ 3942697 h 4345517"/>
                  <a:gd name="connsiteX60" fmla="*/ 3549712 w 4319084"/>
                  <a:gd name="connsiteY60" fmla="*/ 3801019 h 4345517"/>
                  <a:gd name="connsiteX61" fmla="*/ 3540196 w 4319084"/>
                  <a:gd name="connsiteY61" fmla="*/ 3712734 h 4345517"/>
                  <a:gd name="connsiteX62" fmla="*/ 3690333 w 4319084"/>
                  <a:gd name="connsiteY62" fmla="*/ 3561539 h 4345517"/>
                  <a:gd name="connsiteX63" fmla="*/ 3778089 w 4319084"/>
                  <a:gd name="connsiteY63" fmla="*/ 3571055 h 4345517"/>
                  <a:gd name="connsiteX64" fmla="*/ 3918711 w 4319084"/>
                  <a:gd name="connsiteY64" fmla="*/ 3385498 h 4345517"/>
                  <a:gd name="connsiteX65" fmla="*/ 3887520 w 4319084"/>
                  <a:gd name="connsiteY65" fmla="*/ 3303557 h 4345517"/>
                  <a:gd name="connsiteX66" fmla="*/ 3993779 w 4319084"/>
                  <a:gd name="connsiteY66" fmla="*/ 3121173 h 4345517"/>
                  <a:gd name="connsiteX67" fmla="*/ 4078364 w 4319084"/>
                  <a:gd name="connsiteY67" fmla="*/ 3105313 h 4345517"/>
                  <a:gd name="connsiteX68" fmla="*/ 4166120 w 4319084"/>
                  <a:gd name="connsiteY68" fmla="*/ 2888037 h 4345517"/>
                  <a:gd name="connsiteX69" fmla="*/ 4115898 w 4319084"/>
                  <a:gd name="connsiteY69" fmla="*/ 2815612 h 4345517"/>
                  <a:gd name="connsiteX70" fmla="*/ 4169291 w 4319084"/>
                  <a:gd name="connsiteY70" fmla="*/ 2611023 h 4345517"/>
                  <a:gd name="connsiteX71" fmla="*/ 4247532 w 4319084"/>
                  <a:gd name="connsiteY71" fmla="*/ 2573489 h 4345517"/>
                  <a:gd name="connsiteX72" fmla="*/ 4322072 w 4319084"/>
                  <a:gd name="connsiteY72" fmla="*/ 2460886 h 4345517"/>
                  <a:gd name="connsiteX73" fmla="*/ 4322072 w 4319084"/>
                  <a:gd name="connsiteY73" fmla="*/ 2428110 h 4345517"/>
                  <a:gd name="connsiteX74" fmla="*/ 4272379 w 4319084"/>
                  <a:gd name="connsiteY74" fmla="*/ 2334010 h 4345517"/>
                  <a:gd name="connsiteX75" fmla="*/ 4206297 w 4319084"/>
                  <a:gd name="connsiteY75" fmla="*/ 2278502 h 4345517"/>
                  <a:gd name="connsiteX76" fmla="*/ 4206297 w 4319084"/>
                  <a:gd name="connsiteY76" fmla="*/ 2067569 h 4345517"/>
                  <a:gd name="connsiteX77" fmla="*/ 4271850 w 4319084"/>
                  <a:gd name="connsiteY77" fmla="*/ 2011004 h 4345517"/>
                  <a:gd name="connsiteX78" fmla="*/ 4321543 w 4319084"/>
                  <a:gd name="connsiteY78" fmla="*/ 1911617 h 4345517"/>
                  <a:gd name="connsiteX79" fmla="*/ 4321543 w 4319084"/>
                  <a:gd name="connsiteY79" fmla="*/ 1897344 h 4345517"/>
                  <a:gd name="connsiteX80" fmla="*/ 4240660 w 4319084"/>
                  <a:gd name="connsiteY80" fmla="*/ 1778397 h 4345517"/>
                  <a:gd name="connsiteX81" fmla="*/ 4162419 w 4319084"/>
                  <a:gd name="connsiteY81" fmla="*/ 1740863 h 4345517"/>
                  <a:gd name="connsiteX82" fmla="*/ 4109025 w 4319084"/>
                  <a:gd name="connsiteY82" fmla="*/ 1536274 h 4345517"/>
                  <a:gd name="connsiteX83" fmla="*/ 4159247 w 4319084"/>
                  <a:gd name="connsiteY83" fmla="*/ 1463849 h 4345517"/>
                  <a:gd name="connsiteX84" fmla="*/ 4071491 w 4319084"/>
                  <a:gd name="connsiteY84" fmla="*/ 1246573 h 4345517"/>
                  <a:gd name="connsiteX85" fmla="*/ 3986907 w 4319084"/>
                  <a:gd name="connsiteY85" fmla="*/ 1230714 h 4345517"/>
                  <a:gd name="connsiteX86" fmla="*/ 3880648 w 4319084"/>
                  <a:gd name="connsiteY86" fmla="*/ 1048329 h 4345517"/>
                  <a:gd name="connsiteX87" fmla="*/ 3911838 w 4319084"/>
                  <a:gd name="connsiteY87" fmla="*/ 966388 h 4345517"/>
                  <a:gd name="connsiteX88" fmla="*/ 3771217 w 4319084"/>
                  <a:gd name="connsiteY88" fmla="*/ 780831 h 4345517"/>
                  <a:gd name="connsiteX89" fmla="*/ 3683461 w 4319084"/>
                  <a:gd name="connsiteY89" fmla="*/ 790347 h 4345517"/>
                  <a:gd name="connsiteX90" fmla="*/ 3533323 w 4319084"/>
                  <a:gd name="connsiteY90" fmla="*/ 639152 h 4345517"/>
                  <a:gd name="connsiteX91" fmla="*/ 3542839 w 4319084"/>
                  <a:gd name="connsiteY91" fmla="*/ 550868 h 4345517"/>
                  <a:gd name="connsiteX92" fmla="*/ 3358340 w 4319084"/>
                  <a:gd name="connsiteY92" fmla="*/ 409189 h 4345517"/>
                  <a:gd name="connsiteX93" fmla="*/ 3276927 w 4319084"/>
                  <a:gd name="connsiteY93" fmla="*/ 440908 h 4345517"/>
                  <a:gd name="connsiteX94" fmla="*/ 3095600 w 4319084"/>
                  <a:gd name="connsiteY94" fmla="*/ 334120 h 4345517"/>
                  <a:gd name="connsiteX95" fmla="*/ 3079740 w 4319084"/>
                  <a:gd name="connsiteY95" fmla="*/ 249007 h 4345517"/>
                  <a:gd name="connsiteX96" fmla="*/ 2864050 w 4319084"/>
                  <a:gd name="connsiteY96" fmla="*/ 160723 h 4345517"/>
                  <a:gd name="connsiteX97" fmla="*/ 2791625 w 4319084"/>
                  <a:gd name="connsiteY97" fmla="*/ 210944 h 4345517"/>
                  <a:gd name="connsiteX98" fmla="*/ 2588094 w 4319084"/>
                  <a:gd name="connsiteY98" fmla="*/ 157551 h 4345517"/>
                  <a:gd name="connsiteX99" fmla="*/ 2550560 w 4319084"/>
                  <a:gd name="connsiteY99" fmla="*/ 78781 h 4345517"/>
                  <a:gd name="connsiteX100" fmla="*/ 2448001 w 4319084"/>
                  <a:gd name="connsiteY100" fmla="*/ 12 h 4345517"/>
                  <a:gd name="connsiteX101" fmla="*/ 2401480 w 4319084"/>
                  <a:gd name="connsiteY101" fmla="*/ 12 h 4345517"/>
                  <a:gd name="connsiteX102" fmla="*/ 2319010 w 4319084"/>
                  <a:gd name="connsiteY102" fmla="*/ 47062 h 4345517"/>
                  <a:gd name="connsiteX103" fmla="*/ 2262973 w 4319084"/>
                  <a:gd name="connsiteY103" fmla="*/ 113144 h 4345517"/>
                  <a:gd name="connsiteX104" fmla="*/ 2053098 w 4319084"/>
                  <a:gd name="connsiteY104" fmla="*/ 113144 h 4345517"/>
                  <a:gd name="connsiteX105" fmla="*/ 1999705 w 4319084"/>
                  <a:gd name="connsiteY105" fmla="*/ 50234 h 4345517"/>
                  <a:gd name="connsiteX106" fmla="*/ 1892917 w 4319084"/>
                  <a:gd name="connsiteY106" fmla="*/ 12 h 4345517"/>
                  <a:gd name="connsiteX107" fmla="*/ 1892388 w 4319084"/>
                  <a:gd name="connsiteY107" fmla="*/ 12 h 4345517"/>
                  <a:gd name="connsiteX108" fmla="*/ 1768155 w 4319084"/>
                  <a:gd name="connsiteY108" fmla="*/ 81953 h 4345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4319084" h="4345517">
                    <a:moveTo>
                      <a:pt x="1768155" y="81953"/>
                    </a:moveTo>
                    <a:lnTo>
                      <a:pt x="1730621" y="160723"/>
                    </a:lnTo>
                    <a:cubicBezTo>
                      <a:pt x="1696258" y="239492"/>
                      <a:pt x="1595815" y="264338"/>
                      <a:pt x="1527090" y="214116"/>
                    </a:cubicBezTo>
                    <a:lnTo>
                      <a:pt x="1455722" y="163894"/>
                    </a:lnTo>
                    <a:cubicBezTo>
                      <a:pt x="1374310" y="104157"/>
                      <a:pt x="1258535" y="154379"/>
                      <a:pt x="1240032" y="252179"/>
                    </a:cubicBezTo>
                    <a:lnTo>
                      <a:pt x="1224173" y="337292"/>
                    </a:lnTo>
                    <a:cubicBezTo>
                      <a:pt x="1208313" y="422405"/>
                      <a:pt x="1121085" y="472627"/>
                      <a:pt x="1042845" y="444080"/>
                    </a:cubicBezTo>
                    <a:lnTo>
                      <a:pt x="961433" y="412361"/>
                    </a:lnTo>
                    <a:cubicBezTo>
                      <a:pt x="867333" y="377998"/>
                      <a:pt x="767417" y="453067"/>
                      <a:pt x="776933" y="554039"/>
                    </a:cubicBezTo>
                    <a:lnTo>
                      <a:pt x="786449" y="642324"/>
                    </a:lnTo>
                    <a:cubicBezTo>
                      <a:pt x="795965" y="727437"/>
                      <a:pt x="724068" y="799863"/>
                      <a:pt x="636312" y="793519"/>
                    </a:cubicBezTo>
                    <a:lnTo>
                      <a:pt x="551727" y="787175"/>
                    </a:lnTo>
                    <a:cubicBezTo>
                      <a:pt x="450755" y="777130"/>
                      <a:pt x="375686" y="878103"/>
                      <a:pt x="410049" y="972203"/>
                    </a:cubicBezTo>
                    <a:lnTo>
                      <a:pt x="441239" y="1054144"/>
                    </a:lnTo>
                    <a:cubicBezTo>
                      <a:pt x="472430" y="1136085"/>
                      <a:pt x="419565" y="1223841"/>
                      <a:pt x="334980" y="1236529"/>
                    </a:cubicBezTo>
                    <a:lnTo>
                      <a:pt x="250396" y="1252388"/>
                    </a:lnTo>
                    <a:cubicBezTo>
                      <a:pt x="150481" y="1268248"/>
                      <a:pt x="103431" y="1384551"/>
                      <a:pt x="162640" y="1469664"/>
                    </a:cubicBezTo>
                    <a:lnTo>
                      <a:pt x="212862" y="1542090"/>
                    </a:lnTo>
                    <a:cubicBezTo>
                      <a:pt x="263084" y="1611343"/>
                      <a:pt x="237708" y="1711787"/>
                      <a:pt x="159468" y="1746678"/>
                    </a:cubicBezTo>
                    <a:lnTo>
                      <a:pt x="81227" y="1784212"/>
                    </a:lnTo>
                    <a:cubicBezTo>
                      <a:pt x="-9701" y="1824918"/>
                      <a:pt x="-28204" y="1950737"/>
                      <a:pt x="50037" y="2016819"/>
                    </a:cubicBezTo>
                    <a:lnTo>
                      <a:pt x="115590" y="2073385"/>
                    </a:lnTo>
                    <a:cubicBezTo>
                      <a:pt x="181143" y="2126778"/>
                      <a:pt x="181143" y="2230923"/>
                      <a:pt x="115590" y="2284317"/>
                    </a:cubicBezTo>
                    <a:lnTo>
                      <a:pt x="50037" y="2340882"/>
                    </a:lnTo>
                    <a:cubicBezTo>
                      <a:pt x="-28204" y="2406964"/>
                      <a:pt x="-12344" y="2529611"/>
                      <a:pt x="81227" y="2573489"/>
                    </a:cubicBezTo>
                    <a:lnTo>
                      <a:pt x="159468" y="2611023"/>
                    </a:lnTo>
                    <a:cubicBezTo>
                      <a:pt x="237708" y="2645386"/>
                      <a:pt x="262555" y="2746358"/>
                      <a:pt x="212862" y="2815612"/>
                    </a:cubicBezTo>
                    <a:lnTo>
                      <a:pt x="162640" y="2888037"/>
                    </a:lnTo>
                    <a:cubicBezTo>
                      <a:pt x="103431" y="2969978"/>
                      <a:pt x="153124" y="3086281"/>
                      <a:pt x="250396" y="3105313"/>
                    </a:cubicBezTo>
                    <a:lnTo>
                      <a:pt x="334980" y="3121173"/>
                    </a:lnTo>
                    <a:cubicBezTo>
                      <a:pt x="419565" y="3137032"/>
                      <a:pt x="469786" y="3224788"/>
                      <a:pt x="441239" y="3303557"/>
                    </a:cubicBezTo>
                    <a:lnTo>
                      <a:pt x="410049" y="3385498"/>
                    </a:lnTo>
                    <a:cubicBezTo>
                      <a:pt x="375686" y="3480127"/>
                      <a:pt x="450755" y="3580571"/>
                      <a:pt x="550670" y="3571055"/>
                    </a:cubicBezTo>
                    <a:lnTo>
                      <a:pt x="638426" y="3561539"/>
                    </a:lnTo>
                    <a:cubicBezTo>
                      <a:pt x="723011" y="3552024"/>
                      <a:pt x="794907" y="3624449"/>
                      <a:pt x="788563" y="3712734"/>
                    </a:cubicBezTo>
                    <a:lnTo>
                      <a:pt x="779048" y="3801019"/>
                    </a:lnTo>
                    <a:cubicBezTo>
                      <a:pt x="769532" y="3901462"/>
                      <a:pt x="869976" y="3977060"/>
                      <a:pt x="963547" y="3942697"/>
                    </a:cubicBezTo>
                    <a:lnTo>
                      <a:pt x="1044960" y="3910978"/>
                    </a:lnTo>
                    <a:cubicBezTo>
                      <a:pt x="1126372" y="3879259"/>
                      <a:pt x="1214128" y="3933181"/>
                      <a:pt x="1226287" y="4017766"/>
                    </a:cubicBezTo>
                    <a:lnTo>
                      <a:pt x="1242147" y="4102879"/>
                    </a:lnTo>
                    <a:cubicBezTo>
                      <a:pt x="1258006" y="4203323"/>
                      <a:pt x="1373781" y="4250901"/>
                      <a:pt x="1457837" y="4191163"/>
                    </a:cubicBezTo>
                    <a:lnTo>
                      <a:pt x="1529733" y="4140942"/>
                    </a:lnTo>
                    <a:cubicBezTo>
                      <a:pt x="1598458" y="4090720"/>
                      <a:pt x="1698902" y="4115566"/>
                      <a:pt x="1733264" y="4194336"/>
                    </a:cubicBezTo>
                    <a:lnTo>
                      <a:pt x="1770798" y="4273105"/>
                    </a:lnTo>
                    <a:cubicBezTo>
                      <a:pt x="1788244" y="4312225"/>
                      <a:pt x="1821549" y="4338129"/>
                      <a:pt x="1858555" y="4348702"/>
                    </a:cubicBezTo>
                    <a:lnTo>
                      <a:pt x="1935209" y="4348702"/>
                    </a:lnTo>
                    <a:cubicBezTo>
                      <a:pt x="1960584" y="4341829"/>
                      <a:pt x="1984374" y="4327556"/>
                      <a:pt x="2003405" y="4304824"/>
                    </a:cubicBezTo>
                    <a:lnTo>
                      <a:pt x="2059971" y="4238742"/>
                    </a:lnTo>
                    <a:cubicBezTo>
                      <a:pt x="2113365" y="4172661"/>
                      <a:pt x="2216452" y="4172661"/>
                      <a:pt x="2269846" y="4238742"/>
                    </a:cubicBezTo>
                    <a:lnTo>
                      <a:pt x="2326412" y="4304824"/>
                    </a:lnTo>
                    <a:cubicBezTo>
                      <a:pt x="2344914" y="4327027"/>
                      <a:pt x="2367646" y="4341301"/>
                      <a:pt x="2391964" y="4348702"/>
                    </a:cubicBezTo>
                    <a:lnTo>
                      <a:pt x="2472848" y="4348702"/>
                    </a:lnTo>
                    <a:cubicBezTo>
                      <a:pt x="2508268" y="4337600"/>
                      <a:pt x="2539987" y="4312225"/>
                      <a:pt x="2557961" y="4273105"/>
                    </a:cubicBezTo>
                    <a:lnTo>
                      <a:pt x="2595495" y="4194336"/>
                    </a:lnTo>
                    <a:cubicBezTo>
                      <a:pt x="2629858" y="4115566"/>
                      <a:pt x="2730302" y="4090720"/>
                      <a:pt x="2799026" y="4140942"/>
                    </a:cubicBezTo>
                    <a:lnTo>
                      <a:pt x="2870923" y="4191163"/>
                    </a:lnTo>
                    <a:cubicBezTo>
                      <a:pt x="2952335" y="4250901"/>
                      <a:pt x="3068110" y="4200679"/>
                      <a:pt x="3086613" y="4102879"/>
                    </a:cubicBezTo>
                    <a:lnTo>
                      <a:pt x="3102472" y="4017766"/>
                    </a:lnTo>
                    <a:cubicBezTo>
                      <a:pt x="3118332" y="3932653"/>
                      <a:pt x="3205559" y="3882431"/>
                      <a:pt x="3283800" y="3910978"/>
                    </a:cubicBezTo>
                    <a:lnTo>
                      <a:pt x="3365212" y="3942697"/>
                    </a:lnTo>
                    <a:cubicBezTo>
                      <a:pt x="3459312" y="3977060"/>
                      <a:pt x="3559227" y="3901991"/>
                      <a:pt x="3549712" y="3801019"/>
                    </a:cubicBezTo>
                    <a:lnTo>
                      <a:pt x="3540196" y="3712734"/>
                    </a:lnTo>
                    <a:cubicBezTo>
                      <a:pt x="3530680" y="3627621"/>
                      <a:pt x="3602577" y="3555195"/>
                      <a:pt x="3690333" y="3561539"/>
                    </a:cubicBezTo>
                    <a:lnTo>
                      <a:pt x="3778089" y="3571055"/>
                    </a:lnTo>
                    <a:cubicBezTo>
                      <a:pt x="3878004" y="3580571"/>
                      <a:pt x="3953073" y="3479598"/>
                      <a:pt x="3918711" y="3385498"/>
                    </a:cubicBezTo>
                    <a:lnTo>
                      <a:pt x="3887520" y="3303557"/>
                    </a:lnTo>
                    <a:cubicBezTo>
                      <a:pt x="3856330" y="3221616"/>
                      <a:pt x="3909195" y="3133860"/>
                      <a:pt x="3993779" y="3121173"/>
                    </a:cubicBezTo>
                    <a:lnTo>
                      <a:pt x="4078364" y="3105313"/>
                    </a:lnTo>
                    <a:cubicBezTo>
                      <a:pt x="4178279" y="3089453"/>
                      <a:pt x="4225329" y="2973150"/>
                      <a:pt x="4166120" y="2888037"/>
                    </a:cubicBezTo>
                    <a:lnTo>
                      <a:pt x="4115898" y="2815612"/>
                    </a:lnTo>
                    <a:cubicBezTo>
                      <a:pt x="4065676" y="2746358"/>
                      <a:pt x="4091051" y="2645914"/>
                      <a:pt x="4169291" y="2611023"/>
                    </a:cubicBezTo>
                    <a:lnTo>
                      <a:pt x="4247532" y="2573489"/>
                    </a:lnTo>
                    <a:cubicBezTo>
                      <a:pt x="4291410" y="2549700"/>
                      <a:pt x="4317314" y="2506879"/>
                      <a:pt x="4322072" y="2460886"/>
                    </a:cubicBezTo>
                    <a:lnTo>
                      <a:pt x="4322072" y="2428110"/>
                    </a:lnTo>
                    <a:cubicBezTo>
                      <a:pt x="4318371" y="2393219"/>
                      <a:pt x="4301983" y="2359385"/>
                      <a:pt x="4272379" y="2334010"/>
                    </a:cubicBezTo>
                    <a:lnTo>
                      <a:pt x="4206297" y="2278502"/>
                    </a:lnTo>
                    <a:cubicBezTo>
                      <a:pt x="4140744" y="2221936"/>
                      <a:pt x="4140744" y="2120963"/>
                      <a:pt x="4206297" y="2067569"/>
                    </a:cubicBezTo>
                    <a:lnTo>
                      <a:pt x="4271850" y="2011004"/>
                    </a:lnTo>
                    <a:cubicBezTo>
                      <a:pt x="4303569" y="1984042"/>
                      <a:pt x="4319429" y="1948094"/>
                      <a:pt x="4321543" y="1911617"/>
                    </a:cubicBezTo>
                    <a:lnTo>
                      <a:pt x="4321543" y="1897344"/>
                    </a:lnTo>
                    <a:cubicBezTo>
                      <a:pt x="4318900" y="1848708"/>
                      <a:pt x="4291410" y="1802186"/>
                      <a:pt x="4240660" y="1778397"/>
                    </a:cubicBezTo>
                    <a:lnTo>
                      <a:pt x="4162419" y="1740863"/>
                    </a:lnTo>
                    <a:cubicBezTo>
                      <a:pt x="4084179" y="1706500"/>
                      <a:pt x="4059332" y="1605528"/>
                      <a:pt x="4109025" y="1536274"/>
                    </a:cubicBezTo>
                    <a:lnTo>
                      <a:pt x="4159247" y="1463849"/>
                    </a:lnTo>
                    <a:cubicBezTo>
                      <a:pt x="4218456" y="1381908"/>
                      <a:pt x="4168763" y="1265605"/>
                      <a:pt x="4071491" y="1246573"/>
                    </a:cubicBezTo>
                    <a:lnTo>
                      <a:pt x="3986907" y="1230714"/>
                    </a:lnTo>
                    <a:cubicBezTo>
                      <a:pt x="3902322" y="1214854"/>
                      <a:pt x="3852100" y="1127098"/>
                      <a:pt x="3880648" y="1048329"/>
                    </a:cubicBezTo>
                    <a:lnTo>
                      <a:pt x="3911838" y="966388"/>
                    </a:lnTo>
                    <a:cubicBezTo>
                      <a:pt x="3946201" y="871759"/>
                      <a:pt x="3871132" y="771315"/>
                      <a:pt x="3771217" y="780831"/>
                    </a:cubicBezTo>
                    <a:lnTo>
                      <a:pt x="3683461" y="790347"/>
                    </a:lnTo>
                    <a:cubicBezTo>
                      <a:pt x="3598876" y="799863"/>
                      <a:pt x="3526980" y="727437"/>
                      <a:pt x="3533323" y="639152"/>
                    </a:cubicBezTo>
                    <a:lnTo>
                      <a:pt x="3542839" y="550868"/>
                    </a:lnTo>
                    <a:cubicBezTo>
                      <a:pt x="3552355" y="450424"/>
                      <a:pt x="3451911" y="374826"/>
                      <a:pt x="3358340" y="409189"/>
                    </a:cubicBezTo>
                    <a:lnTo>
                      <a:pt x="3276927" y="440908"/>
                    </a:lnTo>
                    <a:cubicBezTo>
                      <a:pt x="3195515" y="472627"/>
                      <a:pt x="3107759" y="418705"/>
                      <a:pt x="3095600" y="334120"/>
                    </a:cubicBezTo>
                    <a:lnTo>
                      <a:pt x="3079740" y="249007"/>
                    </a:lnTo>
                    <a:cubicBezTo>
                      <a:pt x="3063881" y="148564"/>
                      <a:pt x="2948106" y="100985"/>
                      <a:pt x="2864050" y="160723"/>
                    </a:cubicBezTo>
                    <a:lnTo>
                      <a:pt x="2791625" y="210944"/>
                    </a:lnTo>
                    <a:cubicBezTo>
                      <a:pt x="2722900" y="261166"/>
                      <a:pt x="2622456" y="236320"/>
                      <a:pt x="2588094" y="157551"/>
                    </a:cubicBezTo>
                    <a:lnTo>
                      <a:pt x="2550560" y="78781"/>
                    </a:lnTo>
                    <a:cubicBezTo>
                      <a:pt x="2531000" y="34375"/>
                      <a:pt x="2491351" y="7414"/>
                      <a:pt x="2448001" y="12"/>
                    </a:cubicBezTo>
                    <a:lnTo>
                      <a:pt x="2401480" y="12"/>
                    </a:lnTo>
                    <a:cubicBezTo>
                      <a:pt x="2370818" y="5299"/>
                      <a:pt x="2341742" y="20101"/>
                      <a:pt x="2319010" y="47062"/>
                    </a:cubicBezTo>
                    <a:lnTo>
                      <a:pt x="2262973" y="113144"/>
                    </a:lnTo>
                    <a:cubicBezTo>
                      <a:pt x="2206407" y="179225"/>
                      <a:pt x="2106492" y="179225"/>
                      <a:pt x="2053098" y="113144"/>
                    </a:cubicBezTo>
                    <a:lnTo>
                      <a:pt x="1999705" y="50234"/>
                    </a:lnTo>
                    <a:cubicBezTo>
                      <a:pt x="1971157" y="15872"/>
                      <a:pt x="1932037" y="-516"/>
                      <a:pt x="1892917" y="12"/>
                    </a:cubicBezTo>
                    <a:lnTo>
                      <a:pt x="1892388" y="12"/>
                    </a:lnTo>
                    <a:cubicBezTo>
                      <a:pt x="1842166" y="541"/>
                      <a:pt x="1793002" y="28560"/>
                      <a:pt x="1768155" y="81953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485C7C-AD4F-4943-A7AF-59E04B473FA7}"/>
                </a:ext>
              </a:extLst>
            </p:cNvPr>
            <p:cNvSpPr/>
            <p:nvPr/>
          </p:nvSpPr>
          <p:spPr>
            <a:xfrm>
              <a:off x="5009231" y="4737405"/>
              <a:ext cx="885645" cy="822004"/>
            </a:xfrm>
            <a:custGeom>
              <a:avLst/>
              <a:gdLst>
                <a:gd name="connsiteX0" fmla="*/ 0 w 551435"/>
                <a:gd name="connsiteY0" fmla="*/ 438244 h 511811"/>
                <a:gd name="connsiteX1" fmla="*/ 548640 w 551435"/>
                <a:gd name="connsiteY1" fmla="*/ 438244 h 511811"/>
                <a:gd name="connsiteX2" fmla="*/ 548640 w 551435"/>
                <a:gd name="connsiteY2" fmla="*/ 511811 h 511811"/>
                <a:gd name="connsiteX3" fmla="*/ 0 w 551435"/>
                <a:gd name="connsiteY3" fmla="*/ 511811 h 511811"/>
                <a:gd name="connsiteX4" fmla="*/ 275718 w 551435"/>
                <a:gd name="connsiteY4" fmla="*/ 0 h 511811"/>
                <a:gd name="connsiteX5" fmla="*/ 389041 w 551435"/>
                <a:gd name="connsiteY5" fmla="*/ 195385 h 511811"/>
                <a:gd name="connsiteX6" fmla="*/ 551435 w 551435"/>
                <a:gd name="connsiteY6" fmla="*/ 55390 h 511811"/>
                <a:gd name="connsiteX7" fmla="*/ 551435 w 551435"/>
                <a:gd name="connsiteY7" fmla="*/ 377570 h 511811"/>
                <a:gd name="connsiteX8" fmla="*/ 0 w 551435"/>
                <a:gd name="connsiteY8" fmla="*/ 377570 h 511811"/>
                <a:gd name="connsiteX9" fmla="*/ 0 w 551435"/>
                <a:gd name="connsiteY9" fmla="*/ 55390 h 511811"/>
                <a:gd name="connsiteX10" fmla="*/ 162394 w 551435"/>
                <a:gd name="connsiteY10" fmla="*/ 195385 h 51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1435" h="511811">
                  <a:moveTo>
                    <a:pt x="0" y="438244"/>
                  </a:moveTo>
                  <a:lnTo>
                    <a:pt x="548640" y="438244"/>
                  </a:lnTo>
                  <a:lnTo>
                    <a:pt x="548640" y="511811"/>
                  </a:lnTo>
                  <a:lnTo>
                    <a:pt x="0" y="511811"/>
                  </a:lnTo>
                  <a:close/>
                  <a:moveTo>
                    <a:pt x="275718" y="0"/>
                  </a:moveTo>
                  <a:lnTo>
                    <a:pt x="389041" y="195385"/>
                  </a:lnTo>
                  <a:lnTo>
                    <a:pt x="551435" y="55390"/>
                  </a:lnTo>
                  <a:lnTo>
                    <a:pt x="551435" y="377570"/>
                  </a:lnTo>
                  <a:lnTo>
                    <a:pt x="0" y="377570"/>
                  </a:lnTo>
                  <a:lnTo>
                    <a:pt x="0" y="55390"/>
                  </a:lnTo>
                  <a:lnTo>
                    <a:pt x="162394" y="1953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72" y="123335"/>
            <a:ext cx="5344714" cy="3563142"/>
          </a:xfrm>
          <a:prstGeom prst="rect">
            <a:avLst/>
          </a:prstGeom>
        </p:spPr>
      </p:pic>
      <p:pic>
        <p:nvPicPr>
          <p:cNvPr id="1026" name="Picture 2" descr="Butter Chicken Images – Browse 47,660 Stock Photos, Vectors, and Video |  Adobe 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3346">
            <a:off x="8182138" y="3673473"/>
            <a:ext cx="2808121" cy="18720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34">
            <a:off x="274949" y="3450839"/>
            <a:ext cx="3310337" cy="22060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6399">
            <a:off x="4249240" y="3724339"/>
            <a:ext cx="3245922" cy="18258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1364537" y="2444875"/>
            <a:ext cx="4201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sym typeface="Montserrat Black"/>
              </a:rPr>
              <a:t>Presented to: </a:t>
            </a:r>
            <a:r>
              <a:rPr lang="en-US" b="1" i="1" dirty="0">
                <a:solidFill>
                  <a:schemeClr val="bg1"/>
                </a:solidFill>
              </a:rPr>
              <a:t>LIJUAN ZHOU </a:t>
            </a:r>
            <a:r>
              <a:rPr lang="en-US" b="1" i="1" dirty="0" err="1" smtClean="0">
                <a:solidFill>
                  <a:schemeClr val="bg1"/>
                </a:solidFill>
              </a:rPr>
              <a:t>Laoshi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9943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2551837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</a:rPr>
              <a:t>Workflow </a:t>
            </a:r>
            <a:r>
              <a:rPr lang="en-US" sz="2000" b="1" dirty="0">
                <a:solidFill>
                  <a:schemeClr val="bg1"/>
                </a:solidFill>
              </a:rPr>
              <a:t>Steps: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Upload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 Processing and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Search for Predicted Food in 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Display Recipe</a:t>
            </a:r>
          </a:p>
        </p:txBody>
      </p:sp>
      <p:sp>
        <p:nvSpPr>
          <p:cNvPr id="5" name="Rectangle 4"/>
          <p:cNvSpPr/>
          <p:nvPr/>
        </p:nvSpPr>
        <p:spPr>
          <a:xfrm>
            <a:off x="2573215" y="825187"/>
            <a:ext cx="57163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Integration and Workflow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37" y="4066145"/>
            <a:ext cx="3913024" cy="2608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95882"/>
            <a:ext cx="2697318" cy="17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9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-969180" y="2633008"/>
            <a:ext cx="444865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Diagram</a:t>
            </a:r>
            <a:endParaRPr lang="en-US" sz="8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23" y="41030"/>
            <a:ext cx="6526725" cy="656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682" y="232850"/>
            <a:ext cx="2697318" cy="1798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860" y="4284486"/>
            <a:ext cx="3913024" cy="26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6653" y="2094637"/>
            <a:ext cx="72294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</a:rPr>
              <a:t>UI Design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Web Interface for Image Upload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Result Display: Food Name and </a:t>
            </a:r>
            <a:r>
              <a:rPr lang="en-US" sz="2000" dirty="0" smtClean="0">
                <a:solidFill>
                  <a:schemeClr val="bg1"/>
                </a:solidFill>
              </a:rPr>
              <a:t>Recipe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Tools Used:</a:t>
            </a:r>
            <a:r>
              <a:rPr lang="en-US" sz="2000" dirty="0">
                <a:solidFill>
                  <a:schemeClr val="bg1"/>
                </a:solidFill>
              </a:rPr>
              <a:t> HTML, CSS, JavaScript, Flask/Django for backend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7120175" y="739259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User Interface</a:t>
            </a:r>
          </a:p>
        </p:txBody>
      </p:sp>
      <p:grpSp>
        <p:nvGrpSpPr>
          <p:cNvPr id="6" name="Google Shape;1891;p54"/>
          <p:cNvGrpSpPr/>
          <p:nvPr/>
        </p:nvGrpSpPr>
        <p:grpSpPr>
          <a:xfrm>
            <a:off x="417346" y="1563898"/>
            <a:ext cx="4802354" cy="3417677"/>
            <a:chOff x="1054175" y="1473875"/>
            <a:chExt cx="3800100" cy="2456400"/>
          </a:xfrm>
        </p:grpSpPr>
        <p:sp>
          <p:nvSpPr>
            <p:cNvPr id="7" name="Google Shape;1892;p54"/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93;p54"/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94;p54"/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95;p54"/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94FB223-5F50-74E6-2163-2AC7A03D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97" y="1965159"/>
            <a:ext cx="4153777" cy="2307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48" y="4171653"/>
            <a:ext cx="3913024" cy="26086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5" y="4982124"/>
            <a:ext cx="2697318" cy="17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Chat_202406121912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2031" y="-1"/>
            <a:ext cx="10549970" cy="66960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-2371031" y="2944985"/>
            <a:ext cx="66661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/>
              </a:rPr>
              <a:t>Our Project Video</a:t>
            </a:r>
            <a:endParaRPr lang="en-US" sz="6000" b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7188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D9EB815-83DA-4AE0-BF0A-573FDAC23FBC}"/>
              </a:ext>
            </a:extLst>
          </p:cNvPr>
          <p:cNvSpPr/>
          <p:nvPr/>
        </p:nvSpPr>
        <p:spPr>
          <a:xfrm rot="10800000">
            <a:off x="-13252" y="106401"/>
            <a:ext cx="12205252" cy="4554261"/>
          </a:xfrm>
          <a:custGeom>
            <a:avLst/>
            <a:gdLst>
              <a:gd name="connsiteX0" fmla="*/ 12205252 w 12205252"/>
              <a:gd name="connsiteY0" fmla="*/ 4554261 h 4554261"/>
              <a:gd name="connsiteX1" fmla="*/ 6108196 w 12205252"/>
              <a:gd name="connsiteY1" fmla="*/ 4554261 h 4554261"/>
              <a:gd name="connsiteX2" fmla="*/ 6097056 w 12205252"/>
              <a:gd name="connsiteY2" fmla="*/ 4554261 h 4554261"/>
              <a:gd name="connsiteX3" fmla="*/ 0 w 12205252"/>
              <a:gd name="connsiteY3" fmla="*/ 4554261 h 4554261"/>
              <a:gd name="connsiteX4" fmla="*/ 0 w 12205252"/>
              <a:gd name="connsiteY4" fmla="*/ 1970835 h 4554261"/>
              <a:gd name="connsiteX5" fmla="*/ 316931 w 12205252"/>
              <a:gd name="connsiteY5" fmla="*/ 1777770 h 4554261"/>
              <a:gd name="connsiteX6" fmla="*/ 5867395 w 12205252"/>
              <a:gd name="connsiteY6" fmla="*/ 6099 h 4554261"/>
              <a:gd name="connsiteX7" fmla="*/ 6097056 w 12205252"/>
              <a:gd name="connsiteY7" fmla="*/ 282 h 4554261"/>
              <a:gd name="connsiteX8" fmla="*/ 6097056 w 12205252"/>
              <a:gd name="connsiteY8" fmla="*/ 0 h 4554261"/>
              <a:gd name="connsiteX9" fmla="*/ 6102626 w 12205252"/>
              <a:gd name="connsiteY9" fmla="*/ 141 h 4554261"/>
              <a:gd name="connsiteX10" fmla="*/ 6108196 w 12205252"/>
              <a:gd name="connsiteY10" fmla="*/ 0 h 4554261"/>
              <a:gd name="connsiteX11" fmla="*/ 6108196 w 12205252"/>
              <a:gd name="connsiteY11" fmla="*/ 282 h 4554261"/>
              <a:gd name="connsiteX12" fmla="*/ 6337857 w 12205252"/>
              <a:gd name="connsiteY12" fmla="*/ 6099 h 4554261"/>
              <a:gd name="connsiteX13" fmla="*/ 11888321 w 12205252"/>
              <a:gd name="connsiteY13" fmla="*/ 1777770 h 4554261"/>
              <a:gd name="connsiteX14" fmla="*/ 12205252 w 12205252"/>
              <a:gd name="connsiteY14" fmla="*/ 1970835 h 455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5252" h="4554261">
                <a:moveTo>
                  <a:pt x="12205252" y="4554261"/>
                </a:moveTo>
                <a:lnTo>
                  <a:pt x="6108196" y="4554261"/>
                </a:lnTo>
                <a:lnTo>
                  <a:pt x="6097056" y="4554261"/>
                </a:lnTo>
                <a:lnTo>
                  <a:pt x="0" y="4554261"/>
                </a:lnTo>
                <a:lnTo>
                  <a:pt x="0" y="1970835"/>
                </a:lnTo>
                <a:lnTo>
                  <a:pt x="316931" y="1777770"/>
                </a:lnTo>
                <a:cubicBezTo>
                  <a:pt x="2052484" y="752156"/>
                  <a:pt x="3925622" y="91603"/>
                  <a:pt x="5867395" y="6099"/>
                </a:cubicBezTo>
                <a:lnTo>
                  <a:pt x="6097056" y="282"/>
                </a:lnTo>
                <a:lnTo>
                  <a:pt x="6097056" y="0"/>
                </a:lnTo>
                <a:lnTo>
                  <a:pt x="6102626" y="141"/>
                </a:lnTo>
                <a:lnTo>
                  <a:pt x="6108196" y="0"/>
                </a:lnTo>
                <a:lnTo>
                  <a:pt x="6108196" y="282"/>
                </a:lnTo>
                <a:lnTo>
                  <a:pt x="6337857" y="6099"/>
                </a:lnTo>
                <a:cubicBezTo>
                  <a:pt x="8279630" y="91603"/>
                  <a:pt x="10152768" y="752156"/>
                  <a:pt x="11888321" y="1777770"/>
                </a:cubicBezTo>
                <a:lnTo>
                  <a:pt x="12205252" y="19708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45FEFB7-4AFF-40EE-8D05-E1C8B2D900F5}"/>
              </a:ext>
            </a:extLst>
          </p:cNvPr>
          <p:cNvSpPr/>
          <p:nvPr/>
        </p:nvSpPr>
        <p:spPr>
          <a:xfrm rot="10800000">
            <a:off x="-13253" y="-14343"/>
            <a:ext cx="12205253" cy="4260743"/>
          </a:xfrm>
          <a:custGeom>
            <a:avLst/>
            <a:gdLst>
              <a:gd name="connsiteX0" fmla="*/ 12205253 w 12205253"/>
              <a:gd name="connsiteY0" fmla="*/ 4260743 h 4260743"/>
              <a:gd name="connsiteX1" fmla="*/ 6108197 w 12205253"/>
              <a:gd name="connsiteY1" fmla="*/ 4260743 h 4260743"/>
              <a:gd name="connsiteX2" fmla="*/ 6097056 w 12205253"/>
              <a:gd name="connsiteY2" fmla="*/ 4260743 h 4260743"/>
              <a:gd name="connsiteX3" fmla="*/ 0 w 12205253"/>
              <a:gd name="connsiteY3" fmla="*/ 4260743 h 4260743"/>
              <a:gd name="connsiteX4" fmla="*/ 0 w 12205253"/>
              <a:gd name="connsiteY4" fmla="*/ 2092572 h 4260743"/>
              <a:gd name="connsiteX5" fmla="*/ 5853776 w 12205253"/>
              <a:gd name="connsiteY5" fmla="*/ 6463 h 4260743"/>
              <a:gd name="connsiteX6" fmla="*/ 6097056 w 12205253"/>
              <a:gd name="connsiteY6" fmla="*/ 283 h 4260743"/>
              <a:gd name="connsiteX7" fmla="*/ 6097056 w 12205253"/>
              <a:gd name="connsiteY7" fmla="*/ 0 h 4260743"/>
              <a:gd name="connsiteX8" fmla="*/ 6102627 w 12205253"/>
              <a:gd name="connsiteY8" fmla="*/ 142 h 4260743"/>
              <a:gd name="connsiteX9" fmla="*/ 6108197 w 12205253"/>
              <a:gd name="connsiteY9" fmla="*/ 0 h 4260743"/>
              <a:gd name="connsiteX10" fmla="*/ 6108197 w 12205253"/>
              <a:gd name="connsiteY10" fmla="*/ 283 h 4260743"/>
              <a:gd name="connsiteX11" fmla="*/ 6351477 w 12205253"/>
              <a:gd name="connsiteY11" fmla="*/ 6463 h 4260743"/>
              <a:gd name="connsiteX12" fmla="*/ 12205253 w 12205253"/>
              <a:gd name="connsiteY12" fmla="*/ 2092572 h 426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5253" h="4260743">
                <a:moveTo>
                  <a:pt x="12205253" y="4260743"/>
                </a:moveTo>
                <a:lnTo>
                  <a:pt x="6108197" y="4260743"/>
                </a:lnTo>
                <a:lnTo>
                  <a:pt x="6097056" y="4260743"/>
                </a:lnTo>
                <a:lnTo>
                  <a:pt x="0" y="4260743"/>
                </a:lnTo>
                <a:lnTo>
                  <a:pt x="0" y="2092572"/>
                </a:lnTo>
                <a:cubicBezTo>
                  <a:pt x="1804410" y="894751"/>
                  <a:pt x="3787342" y="102922"/>
                  <a:pt x="5853776" y="6463"/>
                </a:cubicBezTo>
                <a:lnTo>
                  <a:pt x="6097056" y="283"/>
                </a:lnTo>
                <a:lnTo>
                  <a:pt x="6097056" y="0"/>
                </a:lnTo>
                <a:lnTo>
                  <a:pt x="6102627" y="142"/>
                </a:lnTo>
                <a:lnTo>
                  <a:pt x="6108197" y="0"/>
                </a:lnTo>
                <a:lnTo>
                  <a:pt x="6108197" y="283"/>
                </a:lnTo>
                <a:lnTo>
                  <a:pt x="6351477" y="6463"/>
                </a:lnTo>
                <a:cubicBezTo>
                  <a:pt x="8417911" y="102922"/>
                  <a:pt x="10400843" y="894751"/>
                  <a:pt x="12205253" y="209257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5A3D75-2C0F-4C1E-88CC-2A43A4703501}"/>
              </a:ext>
            </a:extLst>
          </p:cNvPr>
          <p:cNvGrpSpPr/>
          <p:nvPr/>
        </p:nvGrpSpPr>
        <p:grpSpPr>
          <a:xfrm>
            <a:off x="4484074" y="775337"/>
            <a:ext cx="3203975" cy="2734590"/>
            <a:chOff x="3703721" y="1693521"/>
            <a:chExt cx="4784558" cy="408361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0A889-7801-4FEB-8D02-DBD8C766D65B}"/>
                </a:ext>
              </a:extLst>
            </p:cNvPr>
            <p:cNvSpPr/>
            <p:nvPr/>
          </p:nvSpPr>
          <p:spPr>
            <a:xfrm rot="10800000">
              <a:off x="5245982" y="3779082"/>
              <a:ext cx="318709" cy="1998054"/>
            </a:xfrm>
            <a:custGeom>
              <a:avLst/>
              <a:gdLst>
                <a:gd name="connsiteX0" fmla="*/ 247650 w 247650"/>
                <a:gd name="connsiteY0" fmla="*/ 1469035 h 1552575"/>
                <a:gd name="connsiteX1" fmla="*/ 230505 w 247650"/>
                <a:gd name="connsiteY1" fmla="*/ 614642 h 1552575"/>
                <a:gd name="connsiteX2" fmla="*/ 219075 w 247650"/>
                <a:gd name="connsiteY2" fmla="*/ 285077 h 1552575"/>
                <a:gd name="connsiteX3" fmla="*/ 104775 w 247650"/>
                <a:gd name="connsiteY3" fmla="*/ 31712 h 1552575"/>
                <a:gd name="connsiteX4" fmla="*/ 67627 w 247650"/>
                <a:gd name="connsiteY4" fmla="*/ 4090 h 1552575"/>
                <a:gd name="connsiteX5" fmla="*/ 0 w 247650"/>
                <a:gd name="connsiteY5" fmla="*/ 867055 h 1552575"/>
                <a:gd name="connsiteX6" fmla="*/ 89535 w 247650"/>
                <a:gd name="connsiteY6" fmla="*/ 982307 h 1552575"/>
                <a:gd name="connsiteX7" fmla="*/ 151448 w 247650"/>
                <a:gd name="connsiteY7" fmla="*/ 1058507 h 1552575"/>
                <a:gd name="connsiteX8" fmla="*/ 137160 w 247650"/>
                <a:gd name="connsiteY8" fmla="*/ 1173760 h 1552575"/>
                <a:gd name="connsiteX9" fmla="*/ 133350 w 247650"/>
                <a:gd name="connsiteY9" fmla="*/ 1442365 h 1552575"/>
                <a:gd name="connsiteX10" fmla="*/ 108585 w 247650"/>
                <a:gd name="connsiteY10" fmla="*/ 1493800 h 1552575"/>
                <a:gd name="connsiteX11" fmla="*/ 175260 w 247650"/>
                <a:gd name="connsiteY11" fmla="*/ 1560475 h 1552575"/>
                <a:gd name="connsiteX12" fmla="*/ 196215 w 247650"/>
                <a:gd name="connsiteY12" fmla="*/ 1556665 h 1552575"/>
                <a:gd name="connsiteX13" fmla="*/ 239077 w 247650"/>
                <a:gd name="connsiteY13" fmla="*/ 1527137 h 1552575"/>
                <a:gd name="connsiteX14" fmla="*/ 240983 w 247650"/>
                <a:gd name="connsiteY14" fmla="*/ 1524280 h 1552575"/>
                <a:gd name="connsiteX15" fmla="*/ 247650 w 247650"/>
                <a:gd name="connsiteY15" fmla="*/ 1469035 h 1552575"/>
                <a:gd name="connsiteX16" fmla="*/ 205740 w 247650"/>
                <a:gd name="connsiteY16" fmla="*/ 1431887 h 1552575"/>
                <a:gd name="connsiteX17" fmla="*/ 175260 w 247650"/>
                <a:gd name="connsiteY17" fmla="*/ 1429030 h 1552575"/>
                <a:gd name="connsiteX18" fmla="*/ 178117 w 247650"/>
                <a:gd name="connsiteY18" fmla="*/ 1398550 h 1552575"/>
                <a:gd name="connsiteX19" fmla="*/ 208598 w 247650"/>
                <a:gd name="connsiteY19" fmla="*/ 1401407 h 1552575"/>
                <a:gd name="connsiteX20" fmla="*/ 205740 w 247650"/>
                <a:gd name="connsiteY20" fmla="*/ 1431887 h 1552575"/>
                <a:gd name="connsiteX21" fmla="*/ 205740 w 247650"/>
                <a:gd name="connsiteY21" fmla="*/ 1269962 h 1552575"/>
                <a:gd name="connsiteX22" fmla="*/ 175260 w 247650"/>
                <a:gd name="connsiteY22" fmla="*/ 1267105 h 1552575"/>
                <a:gd name="connsiteX23" fmla="*/ 178117 w 247650"/>
                <a:gd name="connsiteY23" fmla="*/ 1236625 h 1552575"/>
                <a:gd name="connsiteX24" fmla="*/ 208598 w 247650"/>
                <a:gd name="connsiteY24" fmla="*/ 1239482 h 1552575"/>
                <a:gd name="connsiteX25" fmla="*/ 205740 w 247650"/>
                <a:gd name="connsiteY25" fmla="*/ 1269962 h 1552575"/>
                <a:gd name="connsiteX26" fmla="*/ 205740 w 247650"/>
                <a:gd name="connsiteY26" fmla="*/ 1108037 h 1552575"/>
                <a:gd name="connsiteX27" fmla="*/ 175260 w 247650"/>
                <a:gd name="connsiteY27" fmla="*/ 1105180 h 1552575"/>
                <a:gd name="connsiteX28" fmla="*/ 178117 w 247650"/>
                <a:gd name="connsiteY28" fmla="*/ 1074700 h 1552575"/>
                <a:gd name="connsiteX29" fmla="*/ 208598 w 247650"/>
                <a:gd name="connsiteY29" fmla="*/ 1077557 h 1552575"/>
                <a:gd name="connsiteX30" fmla="*/ 205740 w 247650"/>
                <a:gd name="connsiteY30" fmla="*/ 1108037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7650" h="1552575">
                  <a:moveTo>
                    <a:pt x="247650" y="1469035"/>
                  </a:moveTo>
                  <a:cubicBezTo>
                    <a:pt x="241935" y="1179475"/>
                    <a:pt x="234315" y="905155"/>
                    <a:pt x="230505" y="614642"/>
                  </a:cubicBezTo>
                  <a:cubicBezTo>
                    <a:pt x="228600" y="504152"/>
                    <a:pt x="231458" y="394615"/>
                    <a:pt x="219075" y="285077"/>
                  </a:cubicBezTo>
                  <a:cubicBezTo>
                    <a:pt x="215265" y="186970"/>
                    <a:pt x="170498" y="103150"/>
                    <a:pt x="104775" y="31712"/>
                  </a:cubicBezTo>
                  <a:cubicBezTo>
                    <a:pt x="94298" y="20282"/>
                    <a:pt x="72390" y="-11150"/>
                    <a:pt x="67627" y="4090"/>
                  </a:cubicBezTo>
                  <a:cubicBezTo>
                    <a:pt x="36195" y="104102"/>
                    <a:pt x="0" y="592735"/>
                    <a:pt x="0" y="867055"/>
                  </a:cubicBezTo>
                  <a:cubicBezTo>
                    <a:pt x="0" y="959447"/>
                    <a:pt x="0" y="961352"/>
                    <a:pt x="89535" y="982307"/>
                  </a:cubicBezTo>
                  <a:cubicBezTo>
                    <a:pt x="133350" y="992785"/>
                    <a:pt x="160020" y="1014692"/>
                    <a:pt x="151448" y="1058507"/>
                  </a:cubicBezTo>
                  <a:cubicBezTo>
                    <a:pt x="144780" y="1096607"/>
                    <a:pt x="141923" y="1135660"/>
                    <a:pt x="137160" y="1173760"/>
                  </a:cubicBezTo>
                  <a:cubicBezTo>
                    <a:pt x="124777" y="1269010"/>
                    <a:pt x="138113" y="1348067"/>
                    <a:pt x="133350" y="1442365"/>
                  </a:cubicBezTo>
                  <a:cubicBezTo>
                    <a:pt x="118110" y="1454747"/>
                    <a:pt x="108585" y="1472845"/>
                    <a:pt x="108585" y="1493800"/>
                  </a:cubicBezTo>
                  <a:cubicBezTo>
                    <a:pt x="108585" y="1530947"/>
                    <a:pt x="138113" y="1560475"/>
                    <a:pt x="175260" y="1560475"/>
                  </a:cubicBezTo>
                  <a:cubicBezTo>
                    <a:pt x="182880" y="1560475"/>
                    <a:pt x="189548" y="1559522"/>
                    <a:pt x="196215" y="1556665"/>
                  </a:cubicBezTo>
                  <a:cubicBezTo>
                    <a:pt x="212408" y="1551902"/>
                    <a:pt x="227648" y="1542377"/>
                    <a:pt x="239077" y="1527137"/>
                  </a:cubicBezTo>
                  <a:cubicBezTo>
                    <a:pt x="240030" y="1526185"/>
                    <a:pt x="240983" y="1525232"/>
                    <a:pt x="240983" y="1524280"/>
                  </a:cubicBezTo>
                  <a:cubicBezTo>
                    <a:pt x="251460" y="1507135"/>
                    <a:pt x="247650" y="1488085"/>
                    <a:pt x="247650" y="1469035"/>
                  </a:cubicBezTo>
                  <a:close/>
                  <a:moveTo>
                    <a:pt x="205740" y="1431887"/>
                  </a:moveTo>
                  <a:cubicBezTo>
                    <a:pt x="196215" y="1439507"/>
                    <a:pt x="182880" y="1438555"/>
                    <a:pt x="175260" y="1429030"/>
                  </a:cubicBezTo>
                  <a:cubicBezTo>
                    <a:pt x="167640" y="1419505"/>
                    <a:pt x="168592" y="1406170"/>
                    <a:pt x="178117" y="1398550"/>
                  </a:cubicBezTo>
                  <a:cubicBezTo>
                    <a:pt x="187642" y="1390930"/>
                    <a:pt x="200977" y="1391882"/>
                    <a:pt x="208598" y="1401407"/>
                  </a:cubicBezTo>
                  <a:cubicBezTo>
                    <a:pt x="216217" y="1409980"/>
                    <a:pt x="215265" y="1424267"/>
                    <a:pt x="205740" y="1431887"/>
                  </a:cubicBezTo>
                  <a:close/>
                  <a:moveTo>
                    <a:pt x="205740" y="1269962"/>
                  </a:moveTo>
                  <a:cubicBezTo>
                    <a:pt x="196215" y="1277582"/>
                    <a:pt x="182880" y="1276630"/>
                    <a:pt x="175260" y="1267105"/>
                  </a:cubicBezTo>
                  <a:cubicBezTo>
                    <a:pt x="167640" y="1257580"/>
                    <a:pt x="168592" y="1244245"/>
                    <a:pt x="178117" y="1236625"/>
                  </a:cubicBezTo>
                  <a:cubicBezTo>
                    <a:pt x="187642" y="1229005"/>
                    <a:pt x="200977" y="1229957"/>
                    <a:pt x="208598" y="1239482"/>
                  </a:cubicBezTo>
                  <a:cubicBezTo>
                    <a:pt x="216217" y="1248055"/>
                    <a:pt x="215265" y="1262342"/>
                    <a:pt x="205740" y="1269962"/>
                  </a:cubicBezTo>
                  <a:close/>
                  <a:moveTo>
                    <a:pt x="205740" y="1108037"/>
                  </a:moveTo>
                  <a:cubicBezTo>
                    <a:pt x="196215" y="1115657"/>
                    <a:pt x="182880" y="1114705"/>
                    <a:pt x="175260" y="1105180"/>
                  </a:cubicBezTo>
                  <a:cubicBezTo>
                    <a:pt x="167640" y="1095655"/>
                    <a:pt x="168592" y="1082320"/>
                    <a:pt x="178117" y="1074700"/>
                  </a:cubicBezTo>
                  <a:cubicBezTo>
                    <a:pt x="187642" y="1067080"/>
                    <a:pt x="200977" y="1068032"/>
                    <a:pt x="208598" y="1077557"/>
                  </a:cubicBezTo>
                  <a:cubicBezTo>
                    <a:pt x="216217" y="1086130"/>
                    <a:pt x="215265" y="1100417"/>
                    <a:pt x="205740" y="110803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A6190-1AF3-4A5D-A3FC-085532ED2AF3}"/>
                </a:ext>
              </a:extLst>
            </p:cNvPr>
            <p:cNvSpPr/>
            <p:nvPr/>
          </p:nvSpPr>
          <p:spPr>
            <a:xfrm rot="10800000">
              <a:off x="5745093" y="3765944"/>
              <a:ext cx="728346" cy="2011194"/>
            </a:xfrm>
            <a:custGeom>
              <a:avLst/>
              <a:gdLst>
                <a:gd name="connsiteX0" fmla="*/ 144874 w 728345"/>
                <a:gd name="connsiteY0" fmla="*/ 806768 h 2011193"/>
                <a:gd name="connsiteX1" fmla="*/ 173449 w 728345"/>
                <a:gd name="connsiteY1" fmla="*/ 782955 h 2011193"/>
                <a:gd name="connsiteX2" fmla="*/ 173449 w 728345"/>
                <a:gd name="connsiteY2" fmla="*/ 165735 h 2011193"/>
                <a:gd name="connsiteX3" fmla="*/ 144874 w 728345"/>
                <a:gd name="connsiteY3" fmla="*/ 141923 h 2011193"/>
                <a:gd name="connsiteX4" fmla="*/ 116299 w 728345"/>
                <a:gd name="connsiteY4" fmla="*/ 165735 h 2011193"/>
                <a:gd name="connsiteX5" fmla="*/ 116299 w 728345"/>
                <a:gd name="connsiteY5" fmla="*/ 782955 h 2011193"/>
                <a:gd name="connsiteX6" fmla="*/ 144874 w 728345"/>
                <a:gd name="connsiteY6" fmla="*/ 806768 h 2011193"/>
                <a:gd name="connsiteX7" fmla="*/ 256316 w 728345"/>
                <a:gd name="connsiteY7" fmla="*/ 806768 h 2011193"/>
                <a:gd name="connsiteX8" fmla="*/ 284891 w 728345"/>
                <a:gd name="connsiteY8" fmla="*/ 782955 h 2011193"/>
                <a:gd name="connsiteX9" fmla="*/ 284891 w 728345"/>
                <a:gd name="connsiteY9" fmla="*/ 165735 h 2011193"/>
                <a:gd name="connsiteX10" fmla="*/ 256316 w 728345"/>
                <a:gd name="connsiteY10" fmla="*/ 141923 h 2011193"/>
                <a:gd name="connsiteX11" fmla="*/ 227741 w 728345"/>
                <a:gd name="connsiteY11" fmla="*/ 165735 h 2011193"/>
                <a:gd name="connsiteX12" fmla="*/ 227741 w 728345"/>
                <a:gd name="connsiteY12" fmla="*/ 782955 h 2011193"/>
                <a:gd name="connsiteX13" fmla="*/ 256316 w 728345"/>
                <a:gd name="connsiteY13" fmla="*/ 806768 h 2011193"/>
                <a:gd name="connsiteX14" fmla="*/ 367759 w 728345"/>
                <a:gd name="connsiteY14" fmla="*/ 806768 h 2011193"/>
                <a:gd name="connsiteX15" fmla="*/ 396334 w 728345"/>
                <a:gd name="connsiteY15" fmla="*/ 782955 h 2011193"/>
                <a:gd name="connsiteX16" fmla="*/ 396334 w 728345"/>
                <a:gd name="connsiteY16" fmla="*/ 165735 h 2011193"/>
                <a:gd name="connsiteX17" fmla="*/ 367759 w 728345"/>
                <a:gd name="connsiteY17" fmla="*/ 141923 h 2011193"/>
                <a:gd name="connsiteX18" fmla="*/ 339184 w 728345"/>
                <a:gd name="connsiteY18" fmla="*/ 165735 h 2011193"/>
                <a:gd name="connsiteX19" fmla="*/ 339184 w 728345"/>
                <a:gd name="connsiteY19" fmla="*/ 782955 h 2011193"/>
                <a:gd name="connsiteX20" fmla="*/ 367759 w 728345"/>
                <a:gd name="connsiteY20" fmla="*/ 806768 h 2011193"/>
                <a:gd name="connsiteX21" fmla="*/ 479202 w 728345"/>
                <a:gd name="connsiteY21" fmla="*/ 806768 h 2011193"/>
                <a:gd name="connsiteX22" fmla="*/ 507777 w 728345"/>
                <a:gd name="connsiteY22" fmla="*/ 782955 h 2011193"/>
                <a:gd name="connsiteX23" fmla="*/ 507777 w 728345"/>
                <a:gd name="connsiteY23" fmla="*/ 165735 h 2011193"/>
                <a:gd name="connsiteX24" fmla="*/ 479202 w 728345"/>
                <a:gd name="connsiteY24" fmla="*/ 141923 h 2011193"/>
                <a:gd name="connsiteX25" fmla="*/ 450627 w 728345"/>
                <a:gd name="connsiteY25" fmla="*/ 165735 h 2011193"/>
                <a:gd name="connsiteX26" fmla="*/ 450627 w 728345"/>
                <a:gd name="connsiteY26" fmla="*/ 782955 h 2011193"/>
                <a:gd name="connsiteX27" fmla="*/ 479202 w 728345"/>
                <a:gd name="connsiteY27" fmla="*/ 806768 h 2011193"/>
                <a:gd name="connsiteX28" fmla="*/ 590644 w 728345"/>
                <a:gd name="connsiteY28" fmla="*/ 806768 h 2011193"/>
                <a:gd name="connsiteX29" fmla="*/ 619219 w 728345"/>
                <a:gd name="connsiteY29" fmla="*/ 782955 h 2011193"/>
                <a:gd name="connsiteX30" fmla="*/ 619219 w 728345"/>
                <a:gd name="connsiteY30" fmla="*/ 165735 h 2011193"/>
                <a:gd name="connsiteX31" fmla="*/ 590644 w 728345"/>
                <a:gd name="connsiteY31" fmla="*/ 141923 h 2011193"/>
                <a:gd name="connsiteX32" fmla="*/ 562069 w 728345"/>
                <a:gd name="connsiteY32" fmla="*/ 165735 h 2011193"/>
                <a:gd name="connsiteX33" fmla="*/ 562069 w 728345"/>
                <a:gd name="connsiteY33" fmla="*/ 782955 h 2011193"/>
                <a:gd name="connsiteX34" fmla="*/ 590644 w 728345"/>
                <a:gd name="connsiteY34" fmla="*/ 806768 h 2011193"/>
                <a:gd name="connsiteX35" fmla="*/ 466876 w 728345"/>
                <a:gd name="connsiteY35" fmla="*/ 2011193 h 2011193"/>
                <a:gd name="connsiteX36" fmla="*/ 278033 w 728345"/>
                <a:gd name="connsiteY36" fmla="*/ 2011193 h 2011193"/>
                <a:gd name="connsiteX37" fmla="*/ 278033 w 728345"/>
                <a:gd name="connsiteY37" fmla="*/ 1370582 h 2011193"/>
                <a:gd name="connsiteX38" fmla="*/ 322039 w 728345"/>
                <a:gd name="connsiteY38" fmla="*/ 1370582 h 2011193"/>
                <a:gd name="connsiteX39" fmla="*/ 322039 w 728345"/>
                <a:gd name="connsiteY39" fmla="*/ 888683 h 2011193"/>
                <a:gd name="connsiteX40" fmla="*/ 143922 w 728345"/>
                <a:gd name="connsiteY40" fmla="*/ 888683 h 2011193"/>
                <a:gd name="connsiteX41" fmla="*/ 39147 w 728345"/>
                <a:gd name="connsiteY41" fmla="*/ 783908 h 2011193"/>
                <a:gd name="connsiteX42" fmla="*/ 1047 w 728345"/>
                <a:gd name="connsiteY42" fmla="*/ 228600 h 2011193"/>
                <a:gd name="connsiteX43" fmla="*/ 229647 w 728345"/>
                <a:gd name="connsiteY43" fmla="*/ 0 h 2011193"/>
                <a:gd name="connsiteX44" fmla="*/ 499204 w 728345"/>
                <a:gd name="connsiteY44" fmla="*/ 0 h 2011193"/>
                <a:gd name="connsiteX45" fmla="*/ 726852 w 728345"/>
                <a:gd name="connsiteY45" fmla="*/ 228600 h 2011193"/>
                <a:gd name="connsiteX46" fmla="*/ 688752 w 728345"/>
                <a:gd name="connsiteY46" fmla="*/ 783908 h 2011193"/>
                <a:gd name="connsiteX47" fmla="*/ 583977 w 728345"/>
                <a:gd name="connsiteY47" fmla="*/ 888683 h 2011193"/>
                <a:gd name="connsiteX48" fmla="*/ 412527 w 728345"/>
                <a:gd name="connsiteY48" fmla="*/ 888683 h 2011193"/>
                <a:gd name="connsiteX49" fmla="*/ 412527 w 728345"/>
                <a:gd name="connsiteY49" fmla="*/ 1370582 h 2011193"/>
                <a:gd name="connsiteX50" fmla="*/ 466876 w 728345"/>
                <a:gd name="connsiteY50" fmla="*/ 1370582 h 201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28345" h="2011193">
                  <a:moveTo>
                    <a:pt x="144874" y="806768"/>
                  </a:moveTo>
                  <a:cubicBezTo>
                    <a:pt x="160114" y="806768"/>
                    <a:pt x="173449" y="796290"/>
                    <a:pt x="173449" y="782955"/>
                  </a:cubicBezTo>
                  <a:lnTo>
                    <a:pt x="173449" y="165735"/>
                  </a:lnTo>
                  <a:cubicBezTo>
                    <a:pt x="173449" y="152400"/>
                    <a:pt x="161066" y="141923"/>
                    <a:pt x="144874" y="141923"/>
                  </a:cubicBezTo>
                  <a:cubicBezTo>
                    <a:pt x="129634" y="141923"/>
                    <a:pt x="116299" y="152400"/>
                    <a:pt x="116299" y="165735"/>
                  </a:cubicBezTo>
                  <a:lnTo>
                    <a:pt x="116299" y="782955"/>
                  </a:lnTo>
                  <a:cubicBezTo>
                    <a:pt x="116299" y="796290"/>
                    <a:pt x="128681" y="806768"/>
                    <a:pt x="144874" y="806768"/>
                  </a:cubicBezTo>
                  <a:close/>
                  <a:moveTo>
                    <a:pt x="256316" y="806768"/>
                  </a:moveTo>
                  <a:cubicBezTo>
                    <a:pt x="271556" y="806768"/>
                    <a:pt x="284891" y="796290"/>
                    <a:pt x="284891" y="782955"/>
                  </a:cubicBezTo>
                  <a:lnTo>
                    <a:pt x="284891" y="165735"/>
                  </a:lnTo>
                  <a:cubicBezTo>
                    <a:pt x="284891" y="152400"/>
                    <a:pt x="272509" y="141923"/>
                    <a:pt x="256316" y="141923"/>
                  </a:cubicBezTo>
                  <a:cubicBezTo>
                    <a:pt x="241077" y="141923"/>
                    <a:pt x="227741" y="152400"/>
                    <a:pt x="227741" y="165735"/>
                  </a:cubicBezTo>
                  <a:lnTo>
                    <a:pt x="227741" y="782955"/>
                  </a:lnTo>
                  <a:cubicBezTo>
                    <a:pt x="227741" y="796290"/>
                    <a:pt x="240124" y="806768"/>
                    <a:pt x="256316" y="806768"/>
                  </a:cubicBezTo>
                  <a:close/>
                  <a:moveTo>
                    <a:pt x="367759" y="806768"/>
                  </a:moveTo>
                  <a:cubicBezTo>
                    <a:pt x="382999" y="806768"/>
                    <a:pt x="396334" y="796290"/>
                    <a:pt x="396334" y="782955"/>
                  </a:cubicBezTo>
                  <a:lnTo>
                    <a:pt x="396334" y="165735"/>
                  </a:lnTo>
                  <a:cubicBezTo>
                    <a:pt x="396334" y="152400"/>
                    <a:pt x="383952" y="141923"/>
                    <a:pt x="367759" y="141923"/>
                  </a:cubicBezTo>
                  <a:cubicBezTo>
                    <a:pt x="352519" y="141923"/>
                    <a:pt x="339184" y="152400"/>
                    <a:pt x="339184" y="165735"/>
                  </a:cubicBezTo>
                  <a:lnTo>
                    <a:pt x="339184" y="782955"/>
                  </a:lnTo>
                  <a:cubicBezTo>
                    <a:pt x="339184" y="796290"/>
                    <a:pt x="351566" y="806768"/>
                    <a:pt x="367759" y="806768"/>
                  </a:cubicBezTo>
                  <a:close/>
                  <a:moveTo>
                    <a:pt x="479202" y="806768"/>
                  </a:moveTo>
                  <a:cubicBezTo>
                    <a:pt x="494441" y="806768"/>
                    <a:pt x="507777" y="796290"/>
                    <a:pt x="507777" y="782955"/>
                  </a:cubicBezTo>
                  <a:lnTo>
                    <a:pt x="507777" y="165735"/>
                  </a:lnTo>
                  <a:cubicBezTo>
                    <a:pt x="507777" y="152400"/>
                    <a:pt x="495394" y="141923"/>
                    <a:pt x="479202" y="141923"/>
                  </a:cubicBezTo>
                  <a:cubicBezTo>
                    <a:pt x="463961" y="141923"/>
                    <a:pt x="450627" y="152400"/>
                    <a:pt x="450627" y="165735"/>
                  </a:cubicBezTo>
                  <a:lnTo>
                    <a:pt x="450627" y="782955"/>
                  </a:lnTo>
                  <a:cubicBezTo>
                    <a:pt x="450627" y="796290"/>
                    <a:pt x="463009" y="806768"/>
                    <a:pt x="479202" y="806768"/>
                  </a:cubicBezTo>
                  <a:close/>
                  <a:moveTo>
                    <a:pt x="590644" y="806768"/>
                  </a:moveTo>
                  <a:cubicBezTo>
                    <a:pt x="605884" y="806768"/>
                    <a:pt x="619219" y="796290"/>
                    <a:pt x="619219" y="782955"/>
                  </a:cubicBezTo>
                  <a:lnTo>
                    <a:pt x="619219" y="165735"/>
                  </a:lnTo>
                  <a:cubicBezTo>
                    <a:pt x="619219" y="152400"/>
                    <a:pt x="606836" y="141923"/>
                    <a:pt x="590644" y="141923"/>
                  </a:cubicBezTo>
                  <a:cubicBezTo>
                    <a:pt x="575404" y="141923"/>
                    <a:pt x="562069" y="152400"/>
                    <a:pt x="562069" y="165735"/>
                  </a:cubicBezTo>
                  <a:lnTo>
                    <a:pt x="562069" y="782955"/>
                  </a:lnTo>
                  <a:cubicBezTo>
                    <a:pt x="562069" y="796290"/>
                    <a:pt x="574452" y="806768"/>
                    <a:pt x="590644" y="806768"/>
                  </a:cubicBezTo>
                  <a:close/>
                  <a:moveTo>
                    <a:pt x="466876" y="2011193"/>
                  </a:moveTo>
                  <a:lnTo>
                    <a:pt x="278033" y="2011193"/>
                  </a:lnTo>
                  <a:lnTo>
                    <a:pt x="278033" y="1370582"/>
                  </a:lnTo>
                  <a:lnTo>
                    <a:pt x="322039" y="1370582"/>
                  </a:lnTo>
                  <a:lnTo>
                    <a:pt x="322039" y="888683"/>
                  </a:lnTo>
                  <a:lnTo>
                    <a:pt x="143922" y="888683"/>
                  </a:lnTo>
                  <a:cubicBezTo>
                    <a:pt x="86772" y="888683"/>
                    <a:pt x="39147" y="842010"/>
                    <a:pt x="39147" y="783908"/>
                  </a:cubicBezTo>
                  <a:lnTo>
                    <a:pt x="1047" y="228600"/>
                  </a:lnTo>
                  <a:cubicBezTo>
                    <a:pt x="-12289" y="34290"/>
                    <a:pt x="103916" y="0"/>
                    <a:pt x="229647" y="0"/>
                  </a:cubicBezTo>
                  <a:lnTo>
                    <a:pt x="499204" y="0"/>
                  </a:lnTo>
                  <a:cubicBezTo>
                    <a:pt x="624934" y="0"/>
                    <a:pt x="743044" y="36195"/>
                    <a:pt x="726852" y="228600"/>
                  </a:cubicBezTo>
                  <a:lnTo>
                    <a:pt x="688752" y="783908"/>
                  </a:lnTo>
                  <a:cubicBezTo>
                    <a:pt x="688752" y="841058"/>
                    <a:pt x="642079" y="888683"/>
                    <a:pt x="583977" y="888683"/>
                  </a:cubicBezTo>
                  <a:lnTo>
                    <a:pt x="412527" y="888683"/>
                  </a:lnTo>
                  <a:lnTo>
                    <a:pt x="412527" y="1370582"/>
                  </a:lnTo>
                  <a:lnTo>
                    <a:pt x="466876" y="13705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BDA214-DAF7-4847-80B3-D6473AF331B3}"/>
                </a:ext>
              </a:extLst>
            </p:cNvPr>
            <p:cNvSpPr/>
            <p:nvPr/>
          </p:nvSpPr>
          <p:spPr>
            <a:xfrm rot="10800000">
              <a:off x="6653842" y="3765946"/>
              <a:ext cx="513143" cy="2011192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0E65B0-1805-48E9-ACD3-7DF7F95E11BA}"/>
                </a:ext>
              </a:extLst>
            </p:cNvPr>
            <p:cNvSpPr/>
            <p:nvPr/>
          </p:nvSpPr>
          <p:spPr>
            <a:xfrm>
              <a:off x="4994315" y="1693521"/>
              <a:ext cx="2203369" cy="1806039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58A4B6-6577-43A0-843C-AD6C25F1B39D}"/>
                </a:ext>
              </a:extLst>
            </p:cNvPr>
            <p:cNvSpPr/>
            <p:nvPr/>
          </p:nvSpPr>
          <p:spPr>
            <a:xfrm flipH="1">
              <a:off x="3703721" y="3286765"/>
              <a:ext cx="4784558" cy="622090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862F04F-821A-4867-8E37-B0550813FBD1}"/>
              </a:ext>
            </a:extLst>
          </p:cNvPr>
          <p:cNvSpPr txBox="1">
            <a:spLocks/>
          </p:cNvSpPr>
          <p:nvPr/>
        </p:nvSpPr>
        <p:spPr>
          <a:xfrm>
            <a:off x="-9938" y="5036524"/>
            <a:ext cx="12192000" cy="85729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/>
              <a:t>Thank you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8D1AAF6-CE25-4081-9A69-D1C95715CF55}"/>
              </a:ext>
            </a:extLst>
          </p:cNvPr>
          <p:cNvSpPr txBox="1">
            <a:spLocks/>
          </p:cNvSpPr>
          <p:nvPr/>
        </p:nvSpPr>
        <p:spPr>
          <a:xfrm>
            <a:off x="4517334" y="5968157"/>
            <a:ext cx="3157332" cy="301523"/>
          </a:xfrm>
          <a:prstGeom prst="roundRect">
            <a:avLst>
              <a:gd name="adj" fmla="val 29852"/>
            </a:avLst>
          </a:prstGeom>
          <a:solidFill>
            <a:schemeClr val="accent2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00C34F-E34C-4FDC-9A3C-F33B42C0E94A}"/>
              </a:ext>
            </a:extLst>
          </p:cNvPr>
          <p:cNvSpPr/>
          <p:nvPr/>
        </p:nvSpPr>
        <p:spPr>
          <a:xfrm>
            <a:off x="5145226" y="1862439"/>
            <a:ext cx="1881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SPECIAL FOOD</a:t>
            </a:r>
          </a:p>
        </p:txBody>
      </p:sp>
    </p:spTree>
    <p:extLst>
      <p:ext uri="{BB962C8B-B14F-4D97-AF65-F5344CB8AC3E}">
        <p14:creationId xmlns:p14="http://schemas.microsoft.com/office/powerpoint/2010/main" val="395391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54;p62"/>
          <p:cNvSpPr txBox="1">
            <a:spLocks noGrp="1"/>
          </p:cNvSpPr>
          <p:nvPr>
            <p:ph type="title"/>
          </p:nvPr>
        </p:nvSpPr>
        <p:spPr>
          <a:xfrm>
            <a:off x="1885445" y="2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OUR TEAM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Google Shape;2255;p62"/>
          <p:cNvSpPr txBox="1">
            <a:spLocks/>
          </p:cNvSpPr>
          <p:nvPr/>
        </p:nvSpPr>
        <p:spPr>
          <a:xfrm>
            <a:off x="1526096" y="1940342"/>
            <a:ext cx="375041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MOHAMMAD HAMIM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Google Shape;2256;p62"/>
          <p:cNvSpPr txBox="1">
            <a:spLocks/>
          </p:cNvSpPr>
          <p:nvPr/>
        </p:nvSpPr>
        <p:spPr>
          <a:xfrm>
            <a:off x="6067425" y="4274061"/>
            <a:ext cx="424381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NISHAT BIN MD HARUN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Google Shape;2257;p62"/>
          <p:cNvSpPr txBox="1">
            <a:spLocks/>
          </p:cNvSpPr>
          <p:nvPr/>
        </p:nvSpPr>
        <p:spPr>
          <a:xfrm>
            <a:off x="1526096" y="2300830"/>
            <a:ext cx="4134176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202280090114 – Software Engineering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Google Shape;2258;p62"/>
          <p:cNvSpPr txBox="1">
            <a:spLocks/>
          </p:cNvSpPr>
          <p:nvPr/>
        </p:nvSpPr>
        <p:spPr>
          <a:xfrm>
            <a:off x="5895975" y="4731261"/>
            <a:ext cx="4454206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202280090123 – Software Engineering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2" name="Google Shape;2259;p62"/>
          <p:cNvPicPr preferRelativeResize="0"/>
          <p:nvPr/>
        </p:nvPicPr>
        <p:blipFill>
          <a:blip r:embed="rId3"/>
          <a:srcRect t="12500" b="12500"/>
          <a:stretch/>
        </p:blipFill>
        <p:spPr>
          <a:xfrm flipH="1">
            <a:off x="10719339" y="4203315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2260;p62"/>
          <p:cNvPicPr preferRelativeResize="0"/>
          <p:nvPr/>
        </p:nvPicPr>
        <p:blipFill>
          <a:blip r:embed="rId4"/>
          <a:srcRect/>
          <a:stretch/>
        </p:blipFill>
        <p:spPr>
          <a:xfrm>
            <a:off x="171568" y="1628547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4" name="Google Shape;2261;p62"/>
          <p:cNvGrpSpPr/>
          <p:nvPr/>
        </p:nvGrpSpPr>
        <p:grpSpPr>
          <a:xfrm>
            <a:off x="5199689" y="2025600"/>
            <a:ext cx="76825" cy="76800"/>
            <a:chOff x="3104875" y="1099400"/>
            <a:chExt cx="76825" cy="76800"/>
          </a:xfrm>
        </p:grpSpPr>
        <p:sp>
          <p:nvSpPr>
            <p:cNvPr id="15" name="Google Shape;2262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63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264;p62"/>
          <p:cNvGrpSpPr/>
          <p:nvPr/>
        </p:nvGrpSpPr>
        <p:grpSpPr>
          <a:xfrm>
            <a:off x="8486252" y="3133797"/>
            <a:ext cx="76825" cy="76800"/>
            <a:chOff x="3104875" y="1099400"/>
            <a:chExt cx="76825" cy="76800"/>
          </a:xfrm>
        </p:grpSpPr>
        <p:sp>
          <p:nvSpPr>
            <p:cNvPr id="18" name="Google Shape;2265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6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267;p62"/>
          <p:cNvGrpSpPr/>
          <p:nvPr/>
        </p:nvGrpSpPr>
        <p:grpSpPr>
          <a:xfrm>
            <a:off x="3105467" y="4544932"/>
            <a:ext cx="76825" cy="76800"/>
            <a:chOff x="3104875" y="1099400"/>
            <a:chExt cx="76825" cy="76800"/>
          </a:xfrm>
        </p:grpSpPr>
        <p:sp>
          <p:nvSpPr>
            <p:cNvPr id="21" name="Google Shape;2268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69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255;p62">
            <a:extLst>
              <a:ext uri="{FF2B5EF4-FFF2-40B4-BE49-F238E27FC236}">
                <a16:creationId xmlns:a16="http://schemas.microsoft.com/office/drawing/2014/main" id="{6A41571F-705C-7506-788E-400E26F8BD54}"/>
              </a:ext>
            </a:extLst>
          </p:cNvPr>
          <p:cNvSpPr txBox="1">
            <a:spLocks/>
          </p:cNvSpPr>
          <p:nvPr/>
        </p:nvSpPr>
        <p:spPr>
          <a:xfrm>
            <a:off x="1624515" y="5064970"/>
            <a:ext cx="3651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>
                <a:solidFill>
                  <a:schemeClr val="bg1"/>
                </a:solidFill>
              </a:rPr>
              <a:t>RAZIUL HASAN NAYON (TEAM LEADER)</a:t>
            </a:r>
          </a:p>
        </p:txBody>
      </p:sp>
      <p:sp>
        <p:nvSpPr>
          <p:cNvPr id="24" name="Google Shape;2257;p62">
            <a:extLst>
              <a:ext uri="{FF2B5EF4-FFF2-40B4-BE49-F238E27FC236}">
                <a16:creationId xmlns:a16="http://schemas.microsoft.com/office/drawing/2014/main" id="{B8050755-D77E-D1F7-726A-A89F863FE51B}"/>
              </a:ext>
            </a:extLst>
          </p:cNvPr>
          <p:cNvSpPr txBox="1">
            <a:spLocks/>
          </p:cNvSpPr>
          <p:nvPr/>
        </p:nvSpPr>
        <p:spPr>
          <a:xfrm>
            <a:off x="1628448" y="5405760"/>
            <a:ext cx="426752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 dirty="0">
                <a:solidFill>
                  <a:schemeClr val="bg1"/>
                </a:solidFill>
              </a:rPr>
              <a:t>202280090122 – Software Engineering</a:t>
            </a:r>
          </a:p>
        </p:txBody>
      </p:sp>
      <p:pic>
        <p:nvPicPr>
          <p:cNvPr id="25" name="Google Shape;2260;p62">
            <a:extLst>
              <a:ext uri="{FF2B5EF4-FFF2-40B4-BE49-F238E27FC236}">
                <a16:creationId xmlns:a16="http://schemas.microsoft.com/office/drawing/2014/main" id="{D74C2C74-9E75-0762-68B0-D75CB32C4FFE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338806" y="4681403"/>
            <a:ext cx="1251300" cy="125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5538314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1" grpId="0" build="p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" y="416655"/>
            <a:ext cx="11736969" cy="61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4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82;p61"/>
          <p:cNvSpPr txBox="1">
            <a:spLocks noGrp="1"/>
          </p:cNvSpPr>
          <p:nvPr>
            <p:ph type="title"/>
          </p:nvPr>
        </p:nvSpPr>
        <p:spPr>
          <a:xfrm>
            <a:off x="2052925" y="46452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OUR DATASET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" name="Google Shape;2183;p61"/>
          <p:cNvGrpSpPr/>
          <p:nvPr/>
        </p:nvGrpSpPr>
        <p:grpSpPr>
          <a:xfrm>
            <a:off x="180975" y="1409700"/>
            <a:ext cx="6476999" cy="4000500"/>
            <a:chOff x="233350" y="949250"/>
            <a:chExt cx="7137300" cy="3802300"/>
          </a:xfrm>
        </p:grpSpPr>
        <p:sp>
          <p:nvSpPr>
            <p:cNvPr id="5" name="Google Shape;2184;p61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85;p61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86;p61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87;p61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88;p61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89;p61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90;p61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91;p61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92;p61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93;p61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94;p61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95;p61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96;p61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97;p61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98;p61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99;p61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00;p61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01;p61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02;p61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03;p61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04;p61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05;p61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06;p61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07;p61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08;p61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09;p61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10;p61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11;p61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12;p61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13;p61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14;p61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15;p61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16;p61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17;p61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18;p61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19;p61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20;p61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21;p61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22;p61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23;p61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24;p61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25;p61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26;p61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27;p61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28;p61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29;p61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30;p61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31;p61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32;p61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33;p61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34;p61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002E8A">
                <a:alpha val="3300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2235;p61"/>
          <p:cNvSpPr txBox="1"/>
          <p:nvPr/>
        </p:nvSpPr>
        <p:spPr>
          <a:xfrm>
            <a:off x="7734364" y="3270228"/>
            <a:ext cx="3111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SOUTH ASIA</a:t>
            </a:r>
            <a:endParaRPr sz="210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7" name="Google Shape;2236;p61"/>
          <p:cNvSpPr txBox="1"/>
          <p:nvPr/>
        </p:nvSpPr>
        <p:spPr>
          <a:xfrm>
            <a:off x="7734364" y="3758753"/>
            <a:ext cx="3111900" cy="122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We possess an extensive dataset comprising over 80 food recipes from across South Asia.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2237;p61"/>
          <p:cNvSpPr/>
          <p:nvPr/>
        </p:nvSpPr>
        <p:spPr>
          <a:xfrm rot="5400000">
            <a:off x="8953650" y="2633425"/>
            <a:ext cx="477300" cy="413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238;p61"/>
          <p:cNvSpPr/>
          <p:nvPr/>
        </p:nvSpPr>
        <p:spPr>
          <a:xfrm rot="5400000">
            <a:off x="4842052" y="2888808"/>
            <a:ext cx="876919" cy="1168281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alpha val="66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2239;p61"/>
          <p:cNvGrpSpPr/>
          <p:nvPr/>
        </p:nvGrpSpPr>
        <p:grpSpPr>
          <a:xfrm>
            <a:off x="1522350" y="1035400"/>
            <a:ext cx="76825" cy="76800"/>
            <a:chOff x="3104875" y="1099400"/>
            <a:chExt cx="76825" cy="76800"/>
          </a:xfrm>
        </p:grpSpPr>
        <p:sp>
          <p:nvSpPr>
            <p:cNvPr id="61" name="Google Shape;2240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41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2242;p61"/>
          <p:cNvGrpSpPr/>
          <p:nvPr/>
        </p:nvGrpSpPr>
        <p:grpSpPr>
          <a:xfrm>
            <a:off x="5872775" y="1911900"/>
            <a:ext cx="76825" cy="76800"/>
            <a:chOff x="3104875" y="1099400"/>
            <a:chExt cx="76825" cy="76800"/>
          </a:xfrm>
        </p:grpSpPr>
        <p:sp>
          <p:nvSpPr>
            <p:cNvPr id="64" name="Google Shape;2243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44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2245;p61"/>
          <p:cNvGrpSpPr/>
          <p:nvPr/>
        </p:nvGrpSpPr>
        <p:grpSpPr>
          <a:xfrm>
            <a:off x="5242100" y="4237025"/>
            <a:ext cx="76825" cy="76800"/>
            <a:chOff x="3104875" y="1099400"/>
            <a:chExt cx="76825" cy="76800"/>
          </a:xfrm>
        </p:grpSpPr>
        <p:sp>
          <p:nvSpPr>
            <p:cNvPr id="67" name="Google Shape;2246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247;p6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773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6" grpId="0"/>
      <p:bldP spid="57" grpId="0"/>
      <p:bldP spid="58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2175" y="3105150"/>
            <a:ext cx="8398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Montserrat Black" panose="020B0604020202020204" charset="0"/>
                <a:ea typeface="Montserrat Black" panose="020B0604020202020204" charset="0"/>
                <a:cs typeface="Montserrat Black" panose="020B0604020202020204" charset="0"/>
              </a:rPr>
              <a:t>Design &amp; Algorithm</a:t>
            </a:r>
            <a:endParaRPr lang="en-US" sz="7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751" y="190011"/>
            <a:ext cx="4658460" cy="3105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4" y="4847532"/>
            <a:ext cx="2700948" cy="180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910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  <p:sndAc>
          <p:stSnd>
            <p:snd r:embed="rId2" name="bomb.wav"/>
          </p:stSnd>
        </p:sndAc>
      </p:transition>
    </mc:Choice>
    <mc:Fallback>
      <p:transition spd="slow">
        <p:fade/>
        <p:sndAc>
          <p:stSnd>
            <p:snd r:embed="rId2" name="bomb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00325" y="2724061"/>
            <a:ext cx="79914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Overview of </a:t>
            </a:r>
            <a:r>
              <a:rPr lang="en-US" sz="2400" b="1" dirty="0" err="1">
                <a:solidFill>
                  <a:schemeClr val="bg1"/>
                </a:solidFill>
              </a:rPr>
              <a:t>Architecture:Input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  <a:r>
              <a:rPr lang="en-US" sz="2400" dirty="0">
                <a:solidFill>
                  <a:schemeClr val="bg1"/>
                </a:solidFill>
              </a:rPr>
              <a:t> Food </a:t>
            </a:r>
            <a:r>
              <a:rPr lang="en-US" sz="2400" dirty="0" smtClean="0">
                <a:solidFill>
                  <a:schemeClr val="bg1"/>
                </a:solidFill>
              </a:rPr>
              <a:t>Image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Processing:</a:t>
            </a:r>
            <a:r>
              <a:rPr lang="en-US" sz="2400" dirty="0">
                <a:solidFill>
                  <a:schemeClr val="bg1"/>
                </a:solidFill>
              </a:rPr>
              <a:t> Image Analysis, Food Prediction, Recipe Retrieval from </a:t>
            </a:r>
            <a:r>
              <a:rPr lang="en-US" sz="2400" dirty="0" smtClean="0">
                <a:solidFill>
                  <a:schemeClr val="bg1"/>
                </a:solidFill>
              </a:rPr>
              <a:t>CSV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Output:</a:t>
            </a:r>
            <a:r>
              <a:rPr lang="en-US" sz="2400" dirty="0">
                <a:solidFill>
                  <a:schemeClr val="bg1"/>
                </a:solidFill>
              </a:rPr>
              <a:t> Food Name and Recipe</a:t>
            </a:r>
          </a:p>
        </p:txBody>
      </p:sp>
      <p:sp>
        <p:nvSpPr>
          <p:cNvPr id="5" name="Rectangle 4"/>
          <p:cNvSpPr/>
          <p:nvPr/>
        </p:nvSpPr>
        <p:spPr>
          <a:xfrm>
            <a:off x="3796613" y="1177409"/>
            <a:ext cx="47473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System 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218" y="496777"/>
            <a:ext cx="2621817" cy="1747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3983211"/>
            <a:ext cx="4364936" cy="29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9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14774" y="2790825"/>
            <a:ext cx="80867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Technology Used: Convolutional Neural Networks (</a:t>
            </a:r>
            <a:r>
              <a:rPr lang="en-US" sz="2400" dirty="0" smtClean="0">
                <a:solidFill>
                  <a:schemeClr val="bg1"/>
                </a:solidFill>
              </a:rPr>
              <a:t>CNN)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Process: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Image Preprocessing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Feature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Food Classification</a:t>
            </a: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Tools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TensorFlow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Keras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71825" y="1615559"/>
            <a:ext cx="54607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Image Analysis Module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199" y="4039767"/>
            <a:ext cx="3913024" cy="26086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83" y="275777"/>
            <a:ext cx="2656986" cy="17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9698" y="2638275"/>
            <a:ext cx="67246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Model </a:t>
            </a:r>
            <a:r>
              <a:rPr lang="en-US" b="1" dirty="0">
                <a:solidFill>
                  <a:schemeClr val="bg1"/>
                </a:solidFill>
              </a:rPr>
              <a:t>Details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Train Dataset 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Fine-tuning for specific food </a:t>
            </a:r>
            <a:r>
              <a:rPr lang="en-US" dirty="0" smtClean="0">
                <a:solidFill>
                  <a:schemeClr val="bg1"/>
                </a:solidFill>
              </a:rPr>
              <a:t>categories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Accuracy </a:t>
            </a:r>
            <a:r>
              <a:rPr lang="en-US" b="1" dirty="0">
                <a:solidFill>
                  <a:schemeClr val="bg1"/>
                </a:solidFill>
              </a:rPr>
              <a:t>and Performance: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Training </a:t>
            </a:r>
            <a:r>
              <a:rPr lang="en-US" dirty="0" smtClean="0">
                <a:solidFill>
                  <a:schemeClr val="bg1"/>
                </a:solidFill>
              </a:rPr>
              <a:t>Dataset (99.3%)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Validation(84.3%) </a:t>
            </a:r>
            <a:r>
              <a:rPr lang="en-US" dirty="0">
                <a:solidFill>
                  <a:schemeClr val="bg1"/>
                </a:solidFill>
              </a:rPr>
              <a:t>and Testing </a:t>
            </a:r>
            <a:r>
              <a:rPr lang="en-US" dirty="0" smtClean="0">
                <a:solidFill>
                  <a:schemeClr val="bg1"/>
                </a:solidFill>
              </a:rPr>
              <a:t>Results(88.4%)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44046" y="1082159"/>
            <a:ext cx="44807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Food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178" y="4145276"/>
            <a:ext cx="3913024" cy="2608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429" y="9738"/>
            <a:ext cx="3352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92872" y="273248"/>
            <a:ext cx="57743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Recipe Retrieval Module</a:t>
            </a:r>
          </a:p>
        </p:txBody>
      </p:sp>
      <p:sp>
        <p:nvSpPr>
          <p:cNvPr id="5" name="Rectangle 4"/>
          <p:cNvSpPr/>
          <p:nvPr/>
        </p:nvSpPr>
        <p:spPr>
          <a:xfrm>
            <a:off x="2643556" y="1549110"/>
            <a:ext cx="913447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Recipe Database: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Format:</a:t>
            </a:r>
            <a:r>
              <a:rPr lang="en-US" dirty="0">
                <a:solidFill>
                  <a:schemeClr val="bg1"/>
                </a:solidFill>
              </a:rPr>
              <a:t> CSV file containing food names and corresponding recipes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Structure:</a:t>
            </a:r>
            <a:r>
              <a:rPr lang="en-US" dirty="0">
                <a:solidFill>
                  <a:schemeClr val="bg1"/>
                </a:solidFill>
              </a:rPr>
              <a:t> Columns for food name and recipe </a:t>
            </a:r>
            <a:r>
              <a:rPr lang="en-US" dirty="0" smtClean="0">
                <a:solidFill>
                  <a:schemeClr val="bg1"/>
                </a:solidFill>
              </a:rPr>
              <a:t>details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Search Mechanism: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Process:</a:t>
            </a:r>
            <a:endParaRPr lang="en-US" dirty="0">
              <a:solidFill>
                <a:schemeClr val="bg1"/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CNN model predicts the food name.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Search for the predicted food name in the CSV file.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Retrieve and display the recipe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Algorithm:</a:t>
            </a:r>
            <a:r>
              <a:rPr lang="en-US" dirty="0">
                <a:solidFill>
                  <a:schemeClr val="bg1"/>
                </a:solidFill>
              </a:rPr>
              <a:t> Efficient lookup using pandas </a:t>
            </a:r>
            <a:r>
              <a:rPr lang="en-US" dirty="0" smtClean="0">
                <a:solidFill>
                  <a:schemeClr val="bg1"/>
                </a:solidFill>
              </a:rPr>
              <a:t>library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Example: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Predicted Food: "Pasta"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CSV Lookup: Retrieve recipe for "Pasta" from the 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31" y="4716888"/>
            <a:ext cx="2697318" cy="1798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688" y="48703"/>
            <a:ext cx="3766486" cy="251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284</Words>
  <Application>Microsoft Office PowerPoint</Application>
  <PresentationFormat>Widescreen</PresentationFormat>
  <Paragraphs>75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 Unicode MS</vt:lpstr>
      <vt:lpstr>Bebas Neue</vt:lpstr>
      <vt:lpstr>FZShuTi</vt:lpstr>
      <vt:lpstr>Montserrat</vt:lpstr>
      <vt:lpstr>Montserrat Black</vt:lpstr>
      <vt:lpstr>Arial</vt:lpstr>
      <vt:lpstr>Arial Black</vt:lpstr>
      <vt:lpstr>Cover and End Slide Master</vt:lpstr>
      <vt:lpstr>Contents Slide Master</vt:lpstr>
      <vt:lpstr>Section Break Slide Master</vt:lpstr>
      <vt:lpstr>PowerPoint Presentation</vt:lpstr>
      <vt:lpstr>OUR TEAM</vt:lpstr>
      <vt:lpstr>PowerPoint Presentation</vt:lpstr>
      <vt:lpstr>OUR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NAYON</cp:lastModifiedBy>
  <cp:revision>147</cp:revision>
  <dcterms:created xsi:type="dcterms:W3CDTF">2019-01-14T06:35:35Z</dcterms:created>
  <dcterms:modified xsi:type="dcterms:W3CDTF">2024-06-12T12:47:25Z</dcterms:modified>
</cp:coreProperties>
</file>